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7" r:id="rId1"/>
  </p:sldMasterIdLst>
  <p:notesMasterIdLst>
    <p:notesMasterId r:id="rId30"/>
  </p:notesMasterIdLst>
  <p:sldIdLst>
    <p:sldId id="273" r:id="rId2"/>
    <p:sldId id="274" r:id="rId3"/>
    <p:sldId id="275" r:id="rId4"/>
    <p:sldId id="276" r:id="rId5"/>
    <p:sldId id="277" r:id="rId6"/>
    <p:sldId id="278" r:id="rId7"/>
    <p:sldId id="279" r:id="rId8"/>
    <p:sldId id="280" r:id="rId9"/>
    <p:sldId id="281" r:id="rId10"/>
    <p:sldId id="282" r:id="rId11"/>
    <p:sldId id="283" r:id="rId12"/>
    <p:sldId id="284" r:id="rId13"/>
    <p:sldId id="285" r:id="rId14"/>
    <p:sldId id="286" r:id="rId15"/>
    <p:sldId id="287" r:id="rId16"/>
    <p:sldId id="288" r:id="rId17"/>
    <p:sldId id="289" r:id="rId18"/>
    <p:sldId id="290" r:id="rId19"/>
    <p:sldId id="291" r:id="rId20"/>
    <p:sldId id="292" r:id="rId21"/>
    <p:sldId id="293" r:id="rId22"/>
    <p:sldId id="294" r:id="rId23"/>
    <p:sldId id="295" r:id="rId24"/>
    <p:sldId id="296" r:id="rId25"/>
    <p:sldId id="297" r:id="rId26"/>
    <p:sldId id="298" r:id="rId27"/>
    <p:sldId id="299" r:id="rId28"/>
    <p:sldId id="300" r:id="rId29"/>
  </p:sldIdLst>
  <p:sldSz cx="12192000" cy="6858000"/>
  <p:notesSz cx="6858000" cy="9144000"/>
  <p:embeddedFontLst>
    <p:embeddedFont>
      <p:font typeface="Open Sans" panose="020B0606030504020204" pitchFamily="34" charset="0"/>
      <p:regular r:id="rId31"/>
      <p:bold r:id="rId32"/>
      <p:italic r:id="rId33"/>
      <p:boldItalic r:id="rId3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41">
          <p15:clr>
            <a:srgbClr val="A4A3A4"/>
          </p15:clr>
        </p15:guide>
        <p15:guide id="2" pos="3840">
          <p15:clr>
            <a:srgbClr val="A4A3A4"/>
          </p15:clr>
        </p15:guide>
        <p15:guide id="3" orient="horz" pos="941">
          <p15:clr>
            <a:srgbClr val="747775"/>
          </p15:clr>
        </p15:guide>
        <p15:guide id="4" pos="287">
          <p15:clr>
            <a:srgbClr val="747775"/>
          </p15:clr>
        </p15:guide>
        <p15:guide id="5" orient="horz" pos="1161">
          <p15:clr>
            <a:srgbClr val="747775"/>
          </p15:clr>
        </p15:guide>
        <p15:guide id="6" orient="horz" pos="1864">
          <p15:clr>
            <a:srgbClr val="747775"/>
          </p15:clr>
        </p15:guide>
        <p15:guide id="7" orient="horz" pos="3087">
          <p15:clr>
            <a:srgbClr val="E46962"/>
          </p15:clr>
        </p15:guide>
        <p15:guide id="8" pos="5112">
          <p15:clr>
            <a:srgbClr val="FFFF00"/>
          </p15:clr>
        </p15:guide>
      </p15:sldGuideLst>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62" roundtripDataSignature="AMtx7mg2568+PUvf5qzHkqzrkhW/gVPlAg=="/>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90" d="100"/>
          <a:sy n="90" d="100"/>
        </p:scale>
        <p:origin x="308" y="64"/>
      </p:cViewPr>
      <p:guideLst>
        <p:guide orient="horz" pos="241"/>
        <p:guide pos="3840"/>
        <p:guide orient="horz" pos="941"/>
        <p:guide pos="287"/>
        <p:guide orient="horz" pos="1161"/>
        <p:guide orient="horz" pos="1864"/>
        <p:guide orient="horz" pos="3087"/>
        <p:guide pos="5112"/>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font" Target="fonts/font4.fntdata"/><Relationship Id="rId63"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3.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62" Type="http://customschemas.google.com/relationships/presentationmetadata" Target="meta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2.fntdata"/><Relationship Id="rId66"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1.fntdata"/><Relationship Id="rId65"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64"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5"/>
        <p:cNvGrpSpPr/>
        <p:nvPr/>
      </p:nvGrpSpPr>
      <p:grpSpPr>
        <a:xfrm>
          <a:off x="0" y="0"/>
          <a:ext cx="0" cy="0"/>
          <a:chOff x="0" y="0"/>
          <a:chExt cx="0" cy="0"/>
        </a:xfrm>
      </p:grpSpPr>
      <p:sp>
        <p:nvSpPr>
          <p:cNvPr id="336" name="Google Shape;336;g2dc6c7a5063_0_351:notes"/>
          <p:cNvSpPr txBox="1">
            <a:spLocks noGrp="1"/>
          </p:cNvSpPr>
          <p:nvPr>
            <p:ph type="body" idx="1"/>
          </p:nvPr>
        </p:nvSpPr>
        <p:spPr>
          <a:xfrm>
            <a:off x="914400" y="3251200"/>
            <a:ext cx="7315200" cy="30813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37" name="Google Shape;337;g2dc6c7a5063_0_351:notes"/>
          <p:cNvSpPr>
            <a:spLocks noGrp="1" noRot="1" noChangeAspect="1"/>
          </p:cNvSpPr>
          <p:nvPr>
            <p:ph type="sldImg" idx="2"/>
          </p:nvPr>
        </p:nvSpPr>
        <p:spPr>
          <a:xfrm>
            <a:off x="2857500" y="512763"/>
            <a:ext cx="3429000" cy="2567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0"/>
        <p:cNvGrpSpPr/>
        <p:nvPr/>
      </p:nvGrpSpPr>
      <p:grpSpPr>
        <a:xfrm>
          <a:off x="0" y="0"/>
          <a:ext cx="0" cy="0"/>
          <a:chOff x="0" y="0"/>
          <a:chExt cx="0" cy="0"/>
        </a:xfrm>
      </p:grpSpPr>
      <p:sp>
        <p:nvSpPr>
          <p:cNvPr id="441" name="Google Shape;441;g2dc6c7a5063_0_445:notes"/>
          <p:cNvSpPr txBox="1">
            <a:spLocks noGrp="1"/>
          </p:cNvSpPr>
          <p:nvPr>
            <p:ph type="body" idx="1"/>
          </p:nvPr>
        </p:nvSpPr>
        <p:spPr>
          <a:xfrm>
            <a:off x="914400" y="3251200"/>
            <a:ext cx="7315200" cy="30813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endParaRPr/>
          </a:p>
        </p:txBody>
      </p:sp>
      <p:sp>
        <p:nvSpPr>
          <p:cNvPr id="442" name="Google Shape;442;g2dc6c7a5063_0_445:notes"/>
          <p:cNvSpPr>
            <a:spLocks noGrp="1" noRot="1" noChangeAspect="1"/>
          </p:cNvSpPr>
          <p:nvPr>
            <p:ph type="sldImg" idx="2"/>
          </p:nvPr>
        </p:nvSpPr>
        <p:spPr>
          <a:xfrm>
            <a:off x="2857500" y="512763"/>
            <a:ext cx="3429000" cy="2567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1"/>
        <p:cNvGrpSpPr/>
        <p:nvPr/>
      </p:nvGrpSpPr>
      <p:grpSpPr>
        <a:xfrm>
          <a:off x="0" y="0"/>
          <a:ext cx="0" cy="0"/>
          <a:chOff x="0" y="0"/>
          <a:chExt cx="0" cy="0"/>
        </a:xfrm>
      </p:grpSpPr>
      <p:sp>
        <p:nvSpPr>
          <p:cNvPr id="452" name="Google Shape;452;g2dc6c7a5063_0_458:notes"/>
          <p:cNvSpPr txBox="1">
            <a:spLocks noGrp="1"/>
          </p:cNvSpPr>
          <p:nvPr>
            <p:ph type="body" idx="1"/>
          </p:nvPr>
        </p:nvSpPr>
        <p:spPr>
          <a:xfrm>
            <a:off x="914400" y="3251200"/>
            <a:ext cx="7315200" cy="30813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endParaRPr/>
          </a:p>
        </p:txBody>
      </p:sp>
      <p:sp>
        <p:nvSpPr>
          <p:cNvPr id="453" name="Google Shape;453;g2dc6c7a5063_0_458:notes"/>
          <p:cNvSpPr>
            <a:spLocks noGrp="1" noRot="1" noChangeAspect="1"/>
          </p:cNvSpPr>
          <p:nvPr>
            <p:ph type="sldImg" idx="2"/>
          </p:nvPr>
        </p:nvSpPr>
        <p:spPr>
          <a:xfrm>
            <a:off x="2857500" y="512763"/>
            <a:ext cx="3429000" cy="2567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6"/>
        <p:cNvGrpSpPr/>
        <p:nvPr/>
      </p:nvGrpSpPr>
      <p:grpSpPr>
        <a:xfrm>
          <a:off x="0" y="0"/>
          <a:ext cx="0" cy="0"/>
          <a:chOff x="0" y="0"/>
          <a:chExt cx="0" cy="0"/>
        </a:xfrm>
      </p:grpSpPr>
      <p:sp>
        <p:nvSpPr>
          <p:cNvPr id="457" name="Google Shape;457;g2dc6c7a5063_0_462:notes"/>
          <p:cNvSpPr txBox="1">
            <a:spLocks noGrp="1"/>
          </p:cNvSpPr>
          <p:nvPr>
            <p:ph type="body" idx="1"/>
          </p:nvPr>
        </p:nvSpPr>
        <p:spPr>
          <a:xfrm>
            <a:off x="914400" y="3251200"/>
            <a:ext cx="7315200" cy="30813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458" name="Google Shape;458;g2dc6c7a5063_0_462:notes"/>
          <p:cNvSpPr>
            <a:spLocks noGrp="1" noRot="1" noChangeAspect="1"/>
          </p:cNvSpPr>
          <p:nvPr>
            <p:ph type="sldImg" idx="2"/>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9"/>
        <p:cNvGrpSpPr/>
        <p:nvPr/>
      </p:nvGrpSpPr>
      <p:grpSpPr>
        <a:xfrm>
          <a:off x="0" y="0"/>
          <a:ext cx="0" cy="0"/>
          <a:chOff x="0" y="0"/>
          <a:chExt cx="0" cy="0"/>
        </a:xfrm>
      </p:grpSpPr>
      <p:sp>
        <p:nvSpPr>
          <p:cNvPr id="480" name="Google Shape;480;g2dc6c7a5063_0_486: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endParaRPr sz="1200" b="0" i="0" u="none" strike="noStrike" cap="none">
              <a:solidFill>
                <a:schemeClr val="dk1"/>
              </a:solidFill>
              <a:latin typeface="Calibri"/>
              <a:ea typeface="Calibri"/>
              <a:cs typeface="Calibri"/>
              <a:sym typeface="Calibri"/>
            </a:endParaRPr>
          </a:p>
        </p:txBody>
      </p:sp>
      <p:sp>
        <p:nvSpPr>
          <p:cNvPr id="481" name="Google Shape;481;g2dc6c7a5063_0_486: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Calibri"/>
                <a:ea typeface="Calibri"/>
                <a:cs typeface="Calibri"/>
                <a:sym typeface="Calibri"/>
              </a:rPr>
              <a:t>1.7.2013</a:t>
            </a:r>
            <a:endParaRPr sz="1400" b="0" i="0" u="none" strike="noStrike" cap="none">
              <a:solidFill>
                <a:srgbClr val="000000"/>
              </a:solidFill>
              <a:latin typeface="Arial"/>
              <a:ea typeface="Arial"/>
              <a:cs typeface="Arial"/>
              <a:sym typeface="Arial"/>
            </a:endParaRPr>
          </a:p>
        </p:txBody>
      </p:sp>
      <p:sp>
        <p:nvSpPr>
          <p:cNvPr id="482" name="Google Shape;482;g2dc6c7a5063_0_486:notes"/>
          <p:cNvSpPr>
            <a:spLocks noGrp="1" noRot="1" noChangeAspect="1"/>
          </p:cNvSpPr>
          <p:nvPr>
            <p:ph type="sldImg" idx="3"/>
          </p:nvPr>
        </p:nvSpPr>
        <p:spPr>
          <a:xfrm>
            <a:off x="2857500" y="512763"/>
            <a:ext cx="3429000" cy="2567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83" name="Google Shape;483;g2dc6c7a5063_0_486:notes"/>
          <p:cNvSpPr txBox="1">
            <a:spLocks noGrp="1"/>
          </p:cNvSpPr>
          <p:nvPr>
            <p:ph type="body" idx="1"/>
          </p:nvPr>
        </p:nvSpPr>
        <p:spPr>
          <a:xfrm>
            <a:off x="914400" y="3251200"/>
            <a:ext cx="7315200" cy="30813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100"/>
              <a:buNone/>
            </a:pPr>
            <a:endParaRPr/>
          </a:p>
        </p:txBody>
      </p:sp>
      <p:sp>
        <p:nvSpPr>
          <p:cNvPr id="484" name="Google Shape;484;g2dc6c7a5063_0_486:notes"/>
          <p:cNvSpPr txBox="1">
            <a:spLocks noGrp="1"/>
          </p:cNvSpPr>
          <p:nvPr>
            <p:ph type="ftr" idx="11"/>
          </p:nvPr>
        </p:nvSpPr>
        <p:spPr>
          <a:xfrm>
            <a:off x="0" y="6502400"/>
            <a:ext cx="3962400" cy="3414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rgbClr val="000000"/>
              </a:buClr>
              <a:buSzPts val="1200"/>
              <a:buFont typeface="Arial"/>
              <a:buNone/>
            </a:pPr>
            <a:endParaRPr sz="1200" b="0" i="0" u="none" strike="noStrike" cap="none">
              <a:solidFill>
                <a:schemeClr val="dk1"/>
              </a:solidFill>
              <a:latin typeface="Calibri"/>
              <a:ea typeface="Calibri"/>
              <a:cs typeface="Calibri"/>
              <a:sym typeface="Calibri"/>
            </a:endParaRPr>
          </a:p>
        </p:txBody>
      </p:sp>
      <p:sp>
        <p:nvSpPr>
          <p:cNvPr id="485" name="Google Shape;485;g2dc6c7a5063_0_486:notes"/>
          <p:cNvSpPr txBox="1">
            <a:spLocks noGrp="1"/>
          </p:cNvSpPr>
          <p:nvPr>
            <p:ph type="sldNum" idx="12"/>
          </p:nvPr>
        </p:nvSpPr>
        <p:spPr>
          <a:xfrm>
            <a:off x="5180013" y="6502400"/>
            <a:ext cx="3962400" cy="3414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Calibri"/>
                <a:ea typeface="Calibri"/>
                <a:cs typeface="Calibri"/>
                <a:sym typeface="Calibri"/>
              </a:rPr>
              <a:t>‹#›</a:t>
            </a:r>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0"/>
        <p:cNvGrpSpPr/>
        <p:nvPr/>
      </p:nvGrpSpPr>
      <p:grpSpPr>
        <a:xfrm>
          <a:off x="0" y="0"/>
          <a:ext cx="0" cy="0"/>
          <a:chOff x="0" y="0"/>
          <a:chExt cx="0" cy="0"/>
        </a:xfrm>
      </p:grpSpPr>
      <p:sp>
        <p:nvSpPr>
          <p:cNvPr id="491" name="Google Shape;491;g2dc6c7a5063_0_496: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endParaRPr sz="1200" b="0" i="0" u="none" strike="noStrike" cap="none">
              <a:solidFill>
                <a:schemeClr val="dk1"/>
              </a:solidFill>
              <a:latin typeface="Calibri"/>
              <a:ea typeface="Calibri"/>
              <a:cs typeface="Calibri"/>
              <a:sym typeface="Calibri"/>
            </a:endParaRPr>
          </a:p>
        </p:txBody>
      </p:sp>
      <p:sp>
        <p:nvSpPr>
          <p:cNvPr id="492" name="Google Shape;492;g2dc6c7a5063_0_496: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Calibri"/>
                <a:ea typeface="Calibri"/>
                <a:cs typeface="Calibri"/>
                <a:sym typeface="Calibri"/>
              </a:rPr>
              <a:t>1.7.2013</a:t>
            </a:r>
            <a:endParaRPr sz="1400" b="0" i="0" u="none" strike="noStrike" cap="none">
              <a:solidFill>
                <a:srgbClr val="000000"/>
              </a:solidFill>
              <a:latin typeface="Arial"/>
              <a:ea typeface="Arial"/>
              <a:cs typeface="Arial"/>
              <a:sym typeface="Arial"/>
            </a:endParaRPr>
          </a:p>
        </p:txBody>
      </p:sp>
      <p:sp>
        <p:nvSpPr>
          <p:cNvPr id="493" name="Google Shape;493;g2dc6c7a5063_0_496:notes"/>
          <p:cNvSpPr>
            <a:spLocks noGrp="1" noRot="1" noChangeAspect="1"/>
          </p:cNvSpPr>
          <p:nvPr>
            <p:ph type="sldImg" idx="3"/>
          </p:nvPr>
        </p:nvSpPr>
        <p:spPr>
          <a:xfrm>
            <a:off x="2857500" y="512763"/>
            <a:ext cx="3429000" cy="2567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94" name="Google Shape;494;g2dc6c7a5063_0_496:notes"/>
          <p:cNvSpPr txBox="1">
            <a:spLocks noGrp="1"/>
          </p:cNvSpPr>
          <p:nvPr>
            <p:ph type="body" idx="1"/>
          </p:nvPr>
        </p:nvSpPr>
        <p:spPr>
          <a:xfrm>
            <a:off x="914400" y="3251200"/>
            <a:ext cx="7315200" cy="30813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100"/>
              <a:buFont typeface="Arial"/>
              <a:buNone/>
            </a:pPr>
            <a:endParaRPr/>
          </a:p>
        </p:txBody>
      </p:sp>
      <p:sp>
        <p:nvSpPr>
          <p:cNvPr id="495" name="Google Shape;495;g2dc6c7a5063_0_496:notes"/>
          <p:cNvSpPr txBox="1">
            <a:spLocks noGrp="1"/>
          </p:cNvSpPr>
          <p:nvPr>
            <p:ph type="ftr" idx="11"/>
          </p:nvPr>
        </p:nvSpPr>
        <p:spPr>
          <a:xfrm>
            <a:off x="0" y="6502400"/>
            <a:ext cx="3962400" cy="3414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rgbClr val="000000"/>
              </a:buClr>
              <a:buSzPts val="1200"/>
              <a:buFont typeface="Arial"/>
              <a:buNone/>
            </a:pPr>
            <a:endParaRPr sz="1200" b="0" i="0" u="none" strike="noStrike" cap="none">
              <a:solidFill>
                <a:schemeClr val="dk1"/>
              </a:solidFill>
              <a:latin typeface="Calibri"/>
              <a:ea typeface="Calibri"/>
              <a:cs typeface="Calibri"/>
              <a:sym typeface="Calibri"/>
            </a:endParaRPr>
          </a:p>
        </p:txBody>
      </p:sp>
      <p:sp>
        <p:nvSpPr>
          <p:cNvPr id="496" name="Google Shape;496;g2dc6c7a5063_0_496:notes"/>
          <p:cNvSpPr txBox="1">
            <a:spLocks noGrp="1"/>
          </p:cNvSpPr>
          <p:nvPr>
            <p:ph type="sldNum" idx="12"/>
          </p:nvPr>
        </p:nvSpPr>
        <p:spPr>
          <a:xfrm>
            <a:off x="5180013" y="6502400"/>
            <a:ext cx="3962400" cy="3414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Calibri"/>
                <a:ea typeface="Calibri"/>
                <a:cs typeface="Calibri"/>
                <a:sym typeface="Calibri"/>
              </a:rPr>
              <a:t>‹#›</a:t>
            </a:r>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3"/>
        <p:cNvGrpSpPr/>
        <p:nvPr/>
      </p:nvGrpSpPr>
      <p:grpSpPr>
        <a:xfrm>
          <a:off x="0" y="0"/>
          <a:ext cx="0" cy="0"/>
          <a:chOff x="0" y="0"/>
          <a:chExt cx="0" cy="0"/>
        </a:xfrm>
      </p:grpSpPr>
      <p:sp>
        <p:nvSpPr>
          <p:cNvPr id="504" name="Google Shape;504;g2dc6c7a5063_0_508:notes"/>
          <p:cNvSpPr txBox="1">
            <a:spLocks noGrp="1"/>
          </p:cNvSpPr>
          <p:nvPr>
            <p:ph type="body" idx="1"/>
          </p:nvPr>
        </p:nvSpPr>
        <p:spPr>
          <a:xfrm>
            <a:off x="914400" y="3251200"/>
            <a:ext cx="7315200" cy="30813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505" name="Google Shape;505;g2dc6c7a5063_0_508:notes"/>
          <p:cNvSpPr>
            <a:spLocks noGrp="1" noRot="1" noChangeAspect="1"/>
          </p:cNvSpPr>
          <p:nvPr>
            <p:ph type="sldImg" idx="2"/>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8"/>
        <p:cNvGrpSpPr/>
        <p:nvPr/>
      </p:nvGrpSpPr>
      <p:grpSpPr>
        <a:xfrm>
          <a:off x="0" y="0"/>
          <a:ext cx="0" cy="0"/>
          <a:chOff x="0" y="0"/>
          <a:chExt cx="0" cy="0"/>
        </a:xfrm>
      </p:grpSpPr>
      <p:sp>
        <p:nvSpPr>
          <p:cNvPr id="529" name="Google Shape;529;g2dc6c7a5063_0_532:notes"/>
          <p:cNvSpPr txBox="1">
            <a:spLocks noGrp="1"/>
          </p:cNvSpPr>
          <p:nvPr>
            <p:ph type="body" idx="1"/>
          </p:nvPr>
        </p:nvSpPr>
        <p:spPr>
          <a:xfrm>
            <a:off x="914400" y="3251200"/>
            <a:ext cx="7315200" cy="30813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530" name="Google Shape;530;g2dc6c7a5063_0_532:notes"/>
          <p:cNvSpPr>
            <a:spLocks noGrp="1" noRot="1" noChangeAspect="1"/>
          </p:cNvSpPr>
          <p:nvPr>
            <p:ph type="sldImg" idx="2"/>
          </p:nvPr>
        </p:nvSpPr>
        <p:spPr>
          <a:xfrm>
            <a:off x="2857500" y="512763"/>
            <a:ext cx="3429000" cy="2567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6"/>
        <p:cNvGrpSpPr/>
        <p:nvPr/>
      </p:nvGrpSpPr>
      <p:grpSpPr>
        <a:xfrm>
          <a:off x="0" y="0"/>
          <a:ext cx="0" cy="0"/>
          <a:chOff x="0" y="0"/>
          <a:chExt cx="0" cy="0"/>
        </a:xfrm>
      </p:grpSpPr>
      <p:sp>
        <p:nvSpPr>
          <p:cNvPr id="537" name="Google Shape;537;g2dc6c7a5063_0_539: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endParaRPr sz="1200" b="0" i="0" u="none" strike="noStrike" cap="none">
              <a:solidFill>
                <a:schemeClr val="dk1"/>
              </a:solidFill>
              <a:latin typeface="Calibri"/>
              <a:ea typeface="Calibri"/>
              <a:cs typeface="Calibri"/>
              <a:sym typeface="Calibri"/>
            </a:endParaRPr>
          </a:p>
        </p:txBody>
      </p:sp>
      <p:sp>
        <p:nvSpPr>
          <p:cNvPr id="538" name="Google Shape;538;g2dc6c7a5063_0_539: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Calibri"/>
                <a:ea typeface="Calibri"/>
                <a:cs typeface="Calibri"/>
                <a:sym typeface="Calibri"/>
              </a:rPr>
              <a:t>1.7.2013</a:t>
            </a:r>
            <a:endParaRPr sz="1400" b="0" i="0" u="none" strike="noStrike" cap="none">
              <a:solidFill>
                <a:srgbClr val="000000"/>
              </a:solidFill>
              <a:latin typeface="Arial"/>
              <a:ea typeface="Arial"/>
              <a:cs typeface="Arial"/>
              <a:sym typeface="Arial"/>
            </a:endParaRPr>
          </a:p>
        </p:txBody>
      </p:sp>
      <p:sp>
        <p:nvSpPr>
          <p:cNvPr id="539" name="Google Shape;539;g2dc6c7a5063_0_539:notes"/>
          <p:cNvSpPr>
            <a:spLocks noGrp="1" noRot="1" noChangeAspect="1"/>
          </p:cNvSpPr>
          <p:nvPr>
            <p:ph type="sldImg" idx="3"/>
          </p:nvPr>
        </p:nvSpPr>
        <p:spPr>
          <a:xfrm>
            <a:off x="2857500" y="512763"/>
            <a:ext cx="3429000" cy="2567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40" name="Google Shape;540;g2dc6c7a5063_0_539:notes"/>
          <p:cNvSpPr txBox="1">
            <a:spLocks noGrp="1"/>
          </p:cNvSpPr>
          <p:nvPr>
            <p:ph type="body" idx="1"/>
          </p:nvPr>
        </p:nvSpPr>
        <p:spPr>
          <a:xfrm>
            <a:off x="914400" y="3251200"/>
            <a:ext cx="7315200" cy="30813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100"/>
              <a:buNone/>
            </a:pPr>
            <a:endParaRPr/>
          </a:p>
        </p:txBody>
      </p:sp>
      <p:sp>
        <p:nvSpPr>
          <p:cNvPr id="541" name="Google Shape;541;g2dc6c7a5063_0_539:notes"/>
          <p:cNvSpPr txBox="1">
            <a:spLocks noGrp="1"/>
          </p:cNvSpPr>
          <p:nvPr>
            <p:ph type="ftr" idx="11"/>
          </p:nvPr>
        </p:nvSpPr>
        <p:spPr>
          <a:xfrm>
            <a:off x="0" y="6502400"/>
            <a:ext cx="3962400" cy="3414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rgbClr val="000000"/>
              </a:buClr>
              <a:buSzPts val="1200"/>
              <a:buFont typeface="Arial"/>
              <a:buNone/>
            </a:pPr>
            <a:endParaRPr sz="1200" b="0" i="0" u="none" strike="noStrike" cap="none">
              <a:solidFill>
                <a:schemeClr val="dk1"/>
              </a:solidFill>
              <a:latin typeface="Calibri"/>
              <a:ea typeface="Calibri"/>
              <a:cs typeface="Calibri"/>
              <a:sym typeface="Calibri"/>
            </a:endParaRPr>
          </a:p>
        </p:txBody>
      </p:sp>
      <p:sp>
        <p:nvSpPr>
          <p:cNvPr id="542" name="Google Shape;542;g2dc6c7a5063_0_539:notes"/>
          <p:cNvSpPr txBox="1">
            <a:spLocks noGrp="1"/>
          </p:cNvSpPr>
          <p:nvPr>
            <p:ph type="sldNum" idx="12"/>
          </p:nvPr>
        </p:nvSpPr>
        <p:spPr>
          <a:xfrm>
            <a:off x="5180013" y="6502400"/>
            <a:ext cx="3962400" cy="3414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Calibri"/>
                <a:ea typeface="Calibri"/>
                <a:cs typeface="Calibri"/>
                <a:sym typeface="Calibri"/>
              </a:rPr>
              <a:t>‹#›</a:t>
            </a:r>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8"/>
        <p:cNvGrpSpPr/>
        <p:nvPr/>
      </p:nvGrpSpPr>
      <p:grpSpPr>
        <a:xfrm>
          <a:off x="0" y="0"/>
          <a:ext cx="0" cy="0"/>
          <a:chOff x="0" y="0"/>
          <a:chExt cx="0" cy="0"/>
        </a:xfrm>
      </p:grpSpPr>
      <p:sp>
        <p:nvSpPr>
          <p:cNvPr id="549" name="Google Shape;549;g2dc6c7a5063_0_1077:notes"/>
          <p:cNvSpPr txBox="1">
            <a:spLocks noGrp="1"/>
          </p:cNvSpPr>
          <p:nvPr>
            <p:ph type="body" idx="1"/>
          </p:nvPr>
        </p:nvSpPr>
        <p:spPr>
          <a:xfrm>
            <a:off x="914400" y="3251200"/>
            <a:ext cx="7315200" cy="30813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550" name="Google Shape;550;g2dc6c7a5063_0_1077:notes"/>
          <p:cNvSpPr>
            <a:spLocks noGrp="1" noRot="1" noChangeAspect="1"/>
          </p:cNvSpPr>
          <p:nvPr>
            <p:ph type="sldImg" idx="2"/>
          </p:nvPr>
        </p:nvSpPr>
        <p:spPr>
          <a:xfrm>
            <a:off x="2857500" y="512763"/>
            <a:ext cx="3429000" cy="2567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4"/>
        <p:cNvGrpSpPr/>
        <p:nvPr/>
      </p:nvGrpSpPr>
      <p:grpSpPr>
        <a:xfrm>
          <a:off x="0" y="0"/>
          <a:ext cx="0" cy="0"/>
          <a:chOff x="0" y="0"/>
          <a:chExt cx="0" cy="0"/>
        </a:xfrm>
      </p:grpSpPr>
      <p:sp>
        <p:nvSpPr>
          <p:cNvPr id="555" name="Google Shape;555;g2dc6c7a5063_0_1167:notes"/>
          <p:cNvSpPr txBox="1">
            <a:spLocks noGrp="1"/>
          </p:cNvSpPr>
          <p:nvPr>
            <p:ph type="body" idx="1"/>
          </p:nvPr>
        </p:nvSpPr>
        <p:spPr>
          <a:xfrm>
            <a:off x="914400" y="3251200"/>
            <a:ext cx="7315200" cy="30813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556" name="Google Shape;556;g2dc6c7a5063_0_1167:notes"/>
          <p:cNvSpPr>
            <a:spLocks noGrp="1" noRot="1" noChangeAspect="1"/>
          </p:cNvSpPr>
          <p:nvPr>
            <p:ph type="sldImg" idx="2"/>
          </p:nvPr>
        </p:nvSpPr>
        <p:spPr>
          <a:xfrm>
            <a:off x="2857500" y="512763"/>
            <a:ext cx="3429000" cy="2567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9"/>
        <p:cNvGrpSpPr/>
        <p:nvPr/>
      </p:nvGrpSpPr>
      <p:grpSpPr>
        <a:xfrm>
          <a:off x="0" y="0"/>
          <a:ext cx="0" cy="0"/>
          <a:chOff x="0" y="0"/>
          <a:chExt cx="0" cy="0"/>
        </a:xfrm>
      </p:grpSpPr>
      <p:sp>
        <p:nvSpPr>
          <p:cNvPr id="350" name="Google Shape;350;g2dc6c7a5063_0_361: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endParaRPr sz="1200" b="0" i="0" u="none" strike="noStrike" cap="none">
              <a:solidFill>
                <a:schemeClr val="dk1"/>
              </a:solidFill>
              <a:latin typeface="Calibri"/>
              <a:ea typeface="Calibri"/>
              <a:cs typeface="Calibri"/>
              <a:sym typeface="Calibri"/>
            </a:endParaRPr>
          </a:p>
        </p:txBody>
      </p:sp>
      <p:sp>
        <p:nvSpPr>
          <p:cNvPr id="351" name="Google Shape;351;g2dc6c7a5063_0_361: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Calibri"/>
                <a:ea typeface="Calibri"/>
                <a:cs typeface="Calibri"/>
                <a:sym typeface="Calibri"/>
              </a:rPr>
              <a:t>1.7.2013</a:t>
            </a:r>
            <a:endParaRPr sz="1400" b="0" i="0" u="none" strike="noStrike" cap="none">
              <a:solidFill>
                <a:srgbClr val="000000"/>
              </a:solidFill>
              <a:latin typeface="Arial"/>
              <a:ea typeface="Arial"/>
              <a:cs typeface="Arial"/>
              <a:sym typeface="Arial"/>
            </a:endParaRPr>
          </a:p>
        </p:txBody>
      </p:sp>
      <p:sp>
        <p:nvSpPr>
          <p:cNvPr id="352" name="Google Shape;352;g2dc6c7a5063_0_361:notes"/>
          <p:cNvSpPr>
            <a:spLocks noGrp="1" noRot="1" noChangeAspect="1"/>
          </p:cNvSpPr>
          <p:nvPr>
            <p:ph type="sldImg" idx="3"/>
          </p:nvPr>
        </p:nvSpPr>
        <p:spPr>
          <a:xfrm>
            <a:off x="2857500" y="512763"/>
            <a:ext cx="3429000" cy="2567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3" name="Google Shape;353;g2dc6c7a5063_0_361:notes"/>
          <p:cNvSpPr txBox="1">
            <a:spLocks noGrp="1"/>
          </p:cNvSpPr>
          <p:nvPr>
            <p:ph type="body" idx="1"/>
          </p:nvPr>
        </p:nvSpPr>
        <p:spPr>
          <a:xfrm>
            <a:off x="914400" y="3251200"/>
            <a:ext cx="7315200" cy="30813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100"/>
              <a:buNone/>
            </a:pPr>
            <a:endParaRPr/>
          </a:p>
        </p:txBody>
      </p:sp>
      <p:sp>
        <p:nvSpPr>
          <p:cNvPr id="354" name="Google Shape;354;g2dc6c7a5063_0_361:notes"/>
          <p:cNvSpPr txBox="1">
            <a:spLocks noGrp="1"/>
          </p:cNvSpPr>
          <p:nvPr>
            <p:ph type="ftr" idx="11"/>
          </p:nvPr>
        </p:nvSpPr>
        <p:spPr>
          <a:xfrm>
            <a:off x="0" y="6502400"/>
            <a:ext cx="3962400" cy="3414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rgbClr val="000000"/>
              </a:buClr>
              <a:buSzPts val="1200"/>
              <a:buFont typeface="Arial"/>
              <a:buNone/>
            </a:pPr>
            <a:endParaRPr sz="1200" b="0" i="0" u="none" strike="noStrike" cap="none">
              <a:solidFill>
                <a:schemeClr val="dk1"/>
              </a:solidFill>
              <a:latin typeface="Calibri"/>
              <a:ea typeface="Calibri"/>
              <a:cs typeface="Calibri"/>
              <a:sym typeface="Calibri"/>
            </a:endParaRPr>
          </a:p>
        </p:txBody>
      </p:sp>
      <p:sp>
        <p:nvSpPr>
          <p:cNvPr id="355" name="Google Shape;355;g2dc6c7a5063_0_361:notes"/>
          <p:cNvSpPr txBox="1">
            <a:spLocks noGrp="1"/>
          </p:cNvSpPr>
          <p:nvPr>
            <p:ph type="sldNum" idx="12"/>
          </p:nvPr>
        </p:nvSpPr>
        <p:spPr>
          <a:xfrm>
            <a:off x="5180013" y="6502400"/>
            <a:ext cx="3962400" cy="3414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Calibri"/>
                <a:ea typeface="Calibri"/>
                <a:cs typeface="Calibri"/>
                <a:sym typeface="Calibri"/>
              </a:rPr>
              <a:t>‹#›</a:t>
            </a:r>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0"/>
        <p:cNvGrpSpPr/>
        <p:nvPr/>
      </p:nvGrpSpPr>
      <p:grpSpPr>
        <a:xfrm>
          <a:off x="0" y="0"/>
          <a:ext cx="0" cy="0"/>
          <a:chOff x="0" y="0"/>
          <a:chExt cx="0" cy="0"/>
        </a:xfrm>
      </p:grpSpPr>
      <p:sp>
        <p:nvSpPr>
          <p:cNvPr id="561" name="Google Shape;561;g2dc6c7a5063_0_1043: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endParaRPr sz="1200" b="0" i="0" u="none" strike="noStrike" cap="none">
              <a:solidFill>
                <a:schemeClr val="dk1"/>
              </a:solidFill>
              <a:latin typeface="Calibri"/>
              <a:ea typeface="Calibri"/>
              <a:cs typeface="Calibri"/>
              <a:sym typeface="Calibri"/>
            </a:endParaRPr>
          </a:p>
        </p:txBody>
      </p:sp>
      <p:sp>
        <p:nvSpPr>
          <p:cNvPr id="562" name="Google Shape;562;g2dc6c7a5063_0_1043: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Calibri"/>
                <a:ea typeface="Calibri"/>
                <a:cs typeface="Calibri"/>
                <a:sym typeface="Calibri"/>
              </a:rPr>
              <a:t>1.7.2013</a:t>
            </a:r>
            <a:endParaRPr sz="1400" b="0" i="0" u="none" strike="noStrike" cap="none">
              <a:solidFill>
                <a:srgbClr val="000000"/>
              </a:solidFill>
              <a:latin typeface="Arial"/>
              <a:ea typeface="Arial"/>
              <a:cs typeface="Arial"/>
              <a:sym typeface="Arial"/>
            </a:endParaRPr>
          </a:p>
        </p:txBody>
      </p:sp>
      <p:sp>
        <p:nvSpPr>
          <p:cNvPr id="563" name="Google Shape;563;g2dc6c7a5063_0_1043:notes"/>
          <p:cNvSpPr>
            <a:spLocks noGrp="1" noRot="1" noChangeAspect="1"/>
          </p:cNvSpPr>
          <p:nvPr>
            <p:ph type="sldImg" idx="3"/>
          </p:nvPr>
        </p:nvSpPr>
        <p:spPr>
          <a:xfrm>
            <a:off x="2290763" y="512763"/>
            <a:ext cx="4562400" cy="2567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64" name="Google Shape;564;g2dc6c7a5063_0_1043:notes"/>
          <p:cNvSpPr txBox="1">
            <a:spLocks noGrp="1"/>
          </p:cNvSpPr>
          <p:nvPr>
            <p:ph type="body" idx="1"/>
          </p:nvPr>
        </p:nvSpPr>
        <p:spPr>
          <a:xfrm>
            <a:off x="914400" y="3251200"/>
            <a:ext cx="7315200" cy="30813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100"/>
              <a:buNone/>
            </a:pPr>
            <a:endParaRPr/>
          </a:p>
        </p:txBody>
      </p:sp>
      <p:sp>
        <p:nvSpPr>
          <p:cNvPr id="565" name="Google Shape;565;g2dc6c7a5063_0_1043:notes"/>
          <p:cNvSpPr txBox="1">
            <a:spLocks noGrp="1"/>
          </p:cNvSpPr>
          <p:nvPr>
            <p:ph type="ftr" idx="11"/>
          </p:nvPr>
        </p:nvSpPr>
        <p:spPr>
          <a:xfrm>
            <a:off x="0" y="6502400"/>
            <a:ext cx="3962400" cy="3414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rgbClr val="000000"/>
              </a:buClr>
              <a:buSzPts val="1200"/>
              <a:buFont typeface="Arial"/>
              <a:buNone/>
            </a:pPr>
            <a:endParaRPr sz="1200" b="0" i="0" u="none" strike="noStrike" cap="none">
              <a:solidFill>
                <a:schemeClr val="dk1"/>
              </a:solidFill>
              <a:latin typeface="Calibri"/>
              <a:ea typeface="Calibri"/>
              <a:cs typeface="Calibri"/>
              <a:sym typeface="Calibri"/>
            </a:endParaRPr>
          </a:p>
        </p:txBody>
      </p:sp>
      <p:sp>
        <p:nvSpPr>
          <p:cNvPr id="566" name="Google Shape;566;g2dc6c7a5063_0_1043:notes"/>
          <p:cNvSpPr txBox="1">
            <a:spLocks noGrp="1"/>
          </p:cNvSpPr>
          <p:nvPr>
            <p:ph type="sldNum" idx="12"/>
          </p:nvPr>
        </p:nvSpPr>
        <p:spPr>
          <a:xfrm>
            <a:off x="5180013" y="6502400"/>
            <a:ext cx="3962400" cy="3414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Calibri"/>
                <a:ea typeface="Calibri"/>
                <a:cs typeface="Calibri"/>
                <a:sym typeface="Calibri"/>
              </a:rPr>
              <a:t>‹#›</a:t>
            </a:r>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0"/>
        <p:cNvGrpSpPr/>
        <p:nvPr/>
      </p:nvGrpSpPr>
      <p:grpSpPr>
        <a:xfrm>
          <a:off x="0" y="0"/>
          <a:ext cx="0" cy="0"/>
          <a:chOff x="0" y="0"/>
          <a:chExt cx="0" cy="0"/>
        </a:xfrm>
      </p:grpSpPr>
      <p:sp>
        <p:nvSpPr>
          <p:cNvPr id="571" name="Google Shape;571;g2dc6c7a5063_0_1065: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endParaRPr sz="1200" b="0" i="0" u="none" strike="noStrike" cap="none">
              <a:solidFill>
                <a:schemeClr val="dk1"/>
              </a:solidFill>
              <a:latin typeface="Calibri"/>
              <a:ea typeface="Calibri"/>
              <a:cs typeface="Calibri"/>
              <a:sym typeface="Calibri"/>
            </a:endParaRPr>
          </a:p>
        </p:txBody>
      </p:sp>
      <p:sp>
        <p:nvSpPr>
          <p:cNvPr id="572" name="Google Shape;572;g2dc6c7a5063_0_1065: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Calibri"/>
                <a:ea typeface="Calibri"/>
                <a:cs typeface="Calibri"/>
                <a:sym typeface="Calibri"/>
              </a:rPr>
              <a:t>1.7.2013</a:t>
            </a:r>
            <a:endParaRPr sz="1400" b="0" i="0" u="none" strike="noStrike" cap="none">
              <a:solidFill>
                <a:srgbClr val="000000"/>
              </a:solidFill>
              <a:latin typeface="Arial"/>
              <a:ea typeface="Arial"/>
              <a:cs typeface="Arial"/>
              <a:sym typeface="Arial"/>
            </a:endParaRPr>
          </a:p>
        </p:txBody>
      </p:sp>
      <p:sp>
        <p:nvSpPr>
          <p:cNvPr id="573" name="Google Shape;573;g2dc6c7a5063_0_1065:notes"/>
          <p:cNvSpPr>
            <a:spLocks noGrp="1" noRot="1" noChangeAspect="1"/>
          </p:cNvSpPr>
          <p:nvPr>
            <p:ph type="sldImg" idx="3"/>
          </p:nvPr>
        </p:nvSpPr>
        <p:spPr>
          <a:xfrm>
            <a:off x="2290763" y="512763"/>
            <a:ext cx="4562400" cy="2567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74" name="Google Shape;574;g2dc6c7a5063_0_1065:notes"/>
          <p:cNvSpPr txBox="1">
            <a:spLocks noGrp="1"/>
          </p:cNvSpPr>
          <p:nvPr>
            <p:ph type="body" idx="1"/>
          </p:nvPr>
        </p:nvSpPr>
        <p:spPr>
          <a:xfrm>
            <a:off x="914400" y="3251200"/>
            <a:ext cx="7315200" cy="30813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100"/>
              <a:buNone/>
            </a:pPr>
            <a:endParaRPr/>
          </a:p>
        </p:txBody>
      </p:sp>
      <p:sp>
        <p:nvSpPr>
          <p:cNvPr id="575" name="Google Shape;575;g2dc6c7a5063_0_1065:notes"/>
          <p:cNvSpPr txBox="1">
            <a:spLocks noGrp="1"/>
          </p:cNvSpPr>
          <p:nvPr>
            <p:ph type="ftr" idx="11"/>
          </p:nvPr>
        </p:nvSpPr>
        <p:spPr>
          <a:xfrm>
            <a:off x="0" y="6502400"/>
            <a:ext cx="3962400" cy="3414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rgbClr val="000000"/>
              </a:buClr>
              <a:buSzPts val="1200"/>
              <a:buFont typeface="Arial"/>
              <a:buNone/>
            </a:pPr>
            <a:endParaRPr sz="1200" b="0" i="0" u="none" strike="noStrike" cap="none">
              <a:solidFill>
                <a:schemeClr val="dk1"/>
              </a:solidFill>
              <a:latin typeface="Calibri"/>
              <a:ea typeface="Calibri"/>
              <a:cs typeface="Calibri"/>
              <a:sym typeface="Calibri"/>
            </a:endParaRPr>
          </a:p>
        </p:txBody>
      </p:sp>
      <p:sp>
        <p:nvSpPr>
          <p:cNvPr id="576" name="Google Shape;576;g2dc6c7a5063_0_1065:notes"/>
          <p:cNvSpPr txBox="1">
            <a:spLocks noGrp="1"/>
          </p:cNvSpPr>
          <p:nvPr>
            <p:ph type="sldNum" idx="12"/>
          </p:nvPr>
        </p:nvSpPr>
        <p:spPr>
          <a:xfrm>
            <a:off x="5180013" y="6502400"/>
            <a:ext cx="3962400" cy="3414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Calibri"/>
                <a:ea typeface="Calibri"/>
                <a:cs typeface="Calibri"/>
                <a:sym typeface="Calibri"/>
              </a:rPr>
              <a:t>‹#›</a:t>
            </a:r>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0"/>
        <p:cNvGrpSpPr/>
        <p:nvPr/>
      </p:nvGrpSpPr>
      <p:grpSpPr>
        <a:xfrm>
          <a:off x="0" y="0"/>
          <a:ext cx="0" cy="0"/>
          <a:chOff x="0" y="0"/>
          <a:chExt cx="0" cy="0"/>
        </a:xfrm>
      </p:grpSpPr>
      <p:sp>
        <p:nvSpPr>
          <p:cNvPr id="581" name="Google Shape;581;g2dc6c7a5063_0_564:notes"/>
          <p:cNvSpPr txBox="1">
            <a:spLocks noGrp="1"/>
          </p:cNvSpPr>
          <p:nvPr>
            <p:ph type="body" idx="1"/>
          </p:nvPr>
        </p:nvSpPr>
        <p:spPr>
          <a:xfrm>
            <a:off x="914400" y="3251200"/>
            <a:ext cx="7315200" cy="30813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a:t>Proyectos destacados</a:t>
            </a:r>
            <a:endParaRPr/>
          </a:p>
        </p:txBody>
      </p:sp>
      <p:sp>
        <p:nvSpPr>
          <p:cNvPr id="582" name="Google Shape;582;g2dc6c7a5063_0_564:notes"/>
          <p:cNvSpPr>
            <a:spLocks noGrp="1" noRot="1" noChangeAspect="1"/>
          </p:cNvSpPr>
          <p:nvPr>
            <p:ph type="sldImg" idx="2"/>
          </p:nvPr>
        </p:nvSpPr>
        <p:spPr>
          <a:xfrm>
            <a:off x="2857500" y="512763"/>
            <a:ext cx="3429000" cy="2567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5"/>
        <p:cNvGrpSpPr/>
        <p:nvPr/>
      </p:nvGrpSpPr>
      <p:grpSpPr>
        <a:xfrm>
          <a:off x="0" y="0"/>
          <a:ext cx="0" cy="0"/>
          <a:chOff x="0" y="0"/>
          <a:chExt cx="0" cy="0"/>
        </a:xfrm>
      </p:grpSpPr>
      <p:sp>
        <p:nvSpPr>
          <p:cNvPr id="586" name="Google Shape;586;g2dc6c7a5063_0_568:notes"/>
          <p:cNvSpPr>
            <a:spLocks noGrp="1" noRot="1" noChangeAspect="1"/>
          </p:cNvSpPr>
          <p:nvPr>
            <p:ph type="sldImg" idx="2"/>
          </p:nvPr>
        </p:nvSpPr>
        <p:spPr>
          <a:xfrm>
            <a:off x="2290763" y="512763"/>
            <a:ext cx="4562400" cy="2567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87" name="Google Shape;587;g2dc6c7a5063_0_568:notes"/>
          <p:cNvSpPr txBox="1">
            <a:spLocks noGrp="1"/>
          </p:cNvSpPr>
          <p:nvPr>
            <p:ph type="body" idx="1"/>
          </p:nvPr>
        </p:nvSpPr>
        <p:spPr>
          <a:xfrm>
            <a:off x="914400" y="3251200"/>
            <a:ext cx="7315200" cy="30813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100"/>
              <a:buNone/>
            </a:pPr>
            <a:endParaRPr/>
          </a:p>
        </p:txBody>
      </p:sp>
      <p:sp>
        <p:nvSpPr>
          <p:cNvPr id="588" name="Google Shape;588;g2dc6c7a5063_0_568:notes"/>
          <p:cNvSpPr txBox="1">
            <a:spLocks noGrp="1"/>
          </p:cNvSpPr>
          <p:nvPr>
            <p:ph type="sldNum" idx="12"/>
          </p:nvPr>
        </p:nvSpPr>
        <p:spPr>
          <a:xfrm>
            <a:off x="5180013" y="6502400"/>
            <a:ext cx="3962400" cy="3414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23</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2"/>
        <p:cNvGrpSpPr/>
        <p:nvPr/>
      </p:nvGrpSpPr>
      <p:grpSpPr>
        <a:xfrm>
          <a:off x="0" y="0"/>
          <a:ext cx="0" cy="0"/>
          <a:chOff x="0" y="0"/>
          <a:chExt cx="0" cy="0"/>
        </a:xfrm>
      </p:grpSpPr>
      <p:sp>
        <p:nvSpPr>
          <p:cNvPr id="593" name="Google Shape;593;g2dc6c7a5063_0_574:notes"/>
          <p:cNvSpPr>
            <a:spLocks noGrp="1" noRot="1" noChangeAspect="1"/>
          </p:cNvSpPr>
          <p:nvPr>
            <p:ph type="sldImg" idx="2"/>
          </p:nvPr>
        </p:nvSpPr>
        <p:spPr>
          <a:xfrm>
            <a:off x="2290763" y="512763"/>
            <a:ext cx="4562400" cy="2567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94" name="Google Shape;594;g2dc6c7a5063_0_574:notes"/>
          <p:cNvSpPr txBox="1">
            <a:spLocks noGrp="1"/>
          </p:cNvSpPr>
          <p:nvPr>
            <p:ph type="body" idx="1"/>
          </p:nvPr>
        </p:nvSpPr>
        <p:spPr>
          <a:xfrm>
            <a:off x="914400" y="3251200"/>
            <a:ext cx="7315200" cy="30813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100"/>
              <a:buNone/>
            </a:pPr>
            <a:endParaRPr/>
          </a:p>
        </p:txBody>
      </p:sp>
      <p:sp>
        <p:nvSpPr>
          <p:cNvPr id="595" name="Google Shape;595;g2dc6c7a5063_0_574:notes"/>
          <p:cNvSpPr txBox="1">
            <a:spLocks noGrp="1"/>
          </p:cNvSpPr>
          <p:nvPr>
            <p:ph type="sldNum" idx="12"/>
          </p:nvPr>
        </p:nvSpPr>
        <p:spPr>
          <a:xfrm>
            <a:off x="5180013" y="6502400"/>
            <a:ext cx="3962400" cy="3414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24</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2"/>
        <p:cNvGrpSpPr/>
        <p:nvPr/>
      </p:nvGrpSpPr>
      <p:grpSpPr>
        <a:xfrm>
          <a:off x="0" y="0"/>
          <a:ext cx="0" cy="0"/>
          <a:chOff x="0" y="0"/>
          <a:chExt cx="0" cy="0"/>
        </a:xfrm>
      </p:grpSpPr>
      <p:sp>
        <p:nvSpPr>
          <p:cNvPr id="603" name="Google Shape;603;g2dc6c7a5063_0_583:notes"/>
          <p:cNvSpPr>
            <a:spLocks noGrp="1" noRot="1" noChangeAspect="1"/>
          </p:cNvSpPr>
          <p:nvPr>
            <p:ph type="sldImg" idx="2"/>
          </p:nvPr>
        </p:nvSpPr>
        <p:spPr>
          <a:xfrm>
            <a:off x="2290763" y="512763"/>
            <a:ext cx="4562400" cy="2567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04" name="Google Shape;604;g2dc6c7a5063_0_583:notes"/>
          <p:cNvSpPr txBox="1">
            <a:spLocks noGrp="1"/>
          </p:cNvSpPr>
          <p:nvPr>
            <p:ph type="body" idx="1"/>
          </p:nvPr>
        </p:nvSpPr>
        <p:spPr>
          <a:xfrm>
            <a:off x="914400" y="3251200"/>
            <a:ext cx="7315200" cy="30813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100"/>
              <a:buNone/>
            </a:pPr>
            <a:endParaRPr/>
          </a:p>
        </p:txBody>
      </p:sp>
      <p:sp>
        <p:nvSpPr>
          <p:cNvPr id="605" name="Google Shape;605;g2dc6c7a5063_0_583:notes"/>
          <p:cNvSpPr txBox="1">
            <a:spLocks noGrp="1"/>
          </p:cNvSpPr>
          <p:nvPr>
            <p:ph type="sldNum" idx="12"/>
          </p:nvPr>
        </p:nvSpPr>
        <p:spPr>
          <a:xfrm>
            <a:off x="5180013" y="6502400"/>
            <a:ext cx="3962400" cy="3414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25</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2"/>
        <p:cNvGrpSpPr/>
        <p:nvPr/>
      </p:nvGrpSpPr>
      <p:grpSpPr>
        <a:xfrm>
          <a:off x="0" y="0"/>
          <a:ext cx="0" cy="0"/>
          <a:chOff x="0" y="0"/>
          <a:chExt cx="0" cy="0"/>
        </a:xfrm>
      </p:grpSpPr>
      <p:sp>
        <p:nvSpPr>
          <p:cNvPr id="613" name="Google Shape;613;g2dc6c7a5063_0_592:notes"/>
          <p:cNvSpPr txBox="1">
            <a:spLocks noGrp="1"/>
          </p:cNvSpPr>
          <p:nvPr>
            <p:ph type="body" idx="1"/>
          </p:nvPr>
        </p:nvSpPr>
        <p:spPr>
          <a:xfrm>
            <a:off x="914400" y="3251200"/>
            <a:ext cx="7315200" cy="30813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614" name="Google Shape;614;g2dc6c7a5063_0_592:notes"/>
          <p:cNvSpPr>
            <a:spLocks noGrp="1" noRot="1" noChangeAspect="1"/>
          </p:cNvSpPr>
          <p:nvPr>
            <p:ph type="sldImg" idx="2"/>
          </p:nvPr>
        </p:nvSpPr>
        <p:spPr>
          <a:xfrm>
            <a:off x="2857500" y="512763"/>
            <a:ext cx="3429000" cy="2567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7"/>
        <p:cNvGrpSpPr/>
        <p:nvPr/>
      </p:nvGrpSpPr>
      <p:grpSpPr>
        <a:xfrm>
          <a:off x="0" y="0"/>
          <a:ext cx="0" cy="0"/>
          <a:chOff x="0" y="0"/>
          <a:chExt cx="0" cy="0"/>
        </a:xfrm>
      </p:grpSpPr>
      <p:sp>
        <p:nvSpPr>
          <p:cNvPr id="618" name="Google Shape;618;g2dc6c7a5063_0_59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19" name="Google Shape;619;g2dc6c7a5063_0_59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a:p>
        </p:txBody>
      </p:sp>
      <p:sp>
        <p:nvSpPr>
          <p:cNvPr id="620" name="Google Shape;620;g2dc6c7a5063_0_59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1200"/>
              <a:buFont typeface="Calibri"/>
              <a:buNone/>
            </a:pPr>
            <a:fld id="{00000000-1234-1234-1234-123412341234}" type="slidenum">
              <a:rPr lang="en-US" sz="1400" b="0" i="0" u="none" strike="noStrike" cap="none">
                <a:solidFill>
                  <a:srgbClr val="000000"/>
                </a:solidFill>
                <a:latin typeface="Arial"/>
                <a:ea typeface="Arial"/>
                <a:cs typeface="Arial"/>
                <a:sym typeface="Arial"/>
              </a:rPr>
              <a:t>27</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7"/>
        <p:cNvGrpSpPr/>
        <p:nvPr/>
      </p:nvGrpSpPr>
      <p:grpSpPr>
        <a:xfrm>
          <a:off x="0" y="0"/>
          <a:ext cx="0" cy="0"/>
          <a:chOff x="0" y="0"/>
          <a:chExt cx="0" cy="0"/>
        </a:xfrm>
      </p:grpSpPr>
      <p:sp>
        <p:nvSpPr>
          <p:cNvPr id="628" name="Google Shape;628;g2f0dbef466f_0_1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9" name="Google Shape;629;g2f0dbef466f_0_1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1"/>
        <p:cNvGrpSpPr/>
        <p:nvPr/>
      </p:nvGrpSpPr>
      <p:grpSpPr>
        <a:xfrm>
          <a:off x="0" y="0"/>
          <a:ext cx="0" cy="0"/>
          <a:chOff x="0" y="0"/>
          <a:chExt cx="0" cy="0"/>
        </a:xfrm>
      </p:grpSpPr>
      <p:sp>
        <p:nvSpPr>
          <p:cNvPr id="362" name="Google Shape;362;g2dc6c7a5063_0_372: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endParaRPr sz="1200" b="0" i="0" u="none" strike="noStrike" cap="none">
              <a:solidFill>
                <a:schemeClr val="dk1"/>
              </a:solidFill>
              <a:latin typeface="Calibri"/>
              <a:ea typeface="Calibri"/>
              <a:cs typeface="Calibri"/>
              <a:sym typeface="Calibri"/>
            </a:endParaRPr>
          </a:p>
        </p:txBody>
      </p:sp>
      <p:sp>
        <p:nvSpPr>
          <p:cNvPr id="363" name="Google Shape;363;g2dc6c7a5063_0_372: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Calibri"/>
                <a:ea typeface="Calibri"/>
                <a:cs typeface="Calibri"/>
                <a:sym typeface="Calibri"/>
              </a:rPr>
              <a:t>1.7.2013</a:t>
            </a:r>
            <a:endParaRPr sz="1400" b="0" i="0" u="none" strike="noStrike" cap="none">
              <a:solidFill>
                <a:srgbClr val="000000"/>
              </a:solidFill>
              <a:latin typeface="Arial"/>
              <a:ea typeface="Arial"/>
              <a:cs typeface="Arial"/>
              <a:sym typeface="Arial"/>
            </a:endParaRPr>
          </a:p>
        </p:txBody>
      </p:sp>
      <p:sp>
        <p:nvSpPr>
          <p:cNvPr id="364" name="Google Shape;364;g2dc6c7a5063_0_372:notes"/>
          <p:cNvSpPr>
            <a:spLocks noGrp="1" noRot="1" noChangeAspect="1"/>
          </p:cNvSpPr>
          <p:nvPr>
            <p:ph type="sldImg" idx="3"/>
          </p:nvPr>
        </p:nvSpPr>
        <p:spPr>
          <a:xfrm>
            <a:off x="2857500" y="512763"/>
            <a:ext cx="3429000" cy="2567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5" name="Google Shape;365;g2dc6c7a5063_0_372:notes"/>
          <p:cNvSpPr txBox="1">
            <a:spLocks noGrp="1"/>
          </p:cNvSpPr>
          <p:nvPr>
            <p:ph type="body" idx="1"/>
          </p:nvPr>
        </p:nvSpPr>
        <p:spPr>
          <a:xfrm>
            <a:off x="914400" y="3251200"/>
            <a:ext cx="7315200" cy="30813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100"/>
              <a:buFont typeface="Arial"/>
              <a:buNone/>
            </a:pPr>
            <a:endParaRPr/>
          </a:p>
        </p:txBody>
      </p:sp>
      <p:sp>
        <p:nvSpPr>
          <p:cNvPr id="366" name="Google Shape;366;g2dc6c7a5063_0_372:notes"/>
          <p:cNvSpPr txBox="1">
            <a:spLocks noGrp="1"/>
          </p:cNvSpPr>
          <p:nvPr>
            <p:ph type="ftr" idx="11"/>
          </p:nvPr>
        </p:nvSpPr>
        <p:spPr>
          <a:xfrm>
            <a:off x="0" y="6502400"/>
            <a:ext cx="3962400" cy="3414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rgbClr val="000000"/>
              </a:buClr>
              <a:buSzPts val="1200"/>
              <a:buFont typeface="Arial"/>
              <a:buNone/>
            </a:pPr>
            <a:endParaRPr sz="1200" b="0" i="0" u="none" strike="noStrike" cap="none">
              <a:solidFill>
                <a:schemeClr val="dk1"/>
              </a:solidFill>
              <a:latin typeface="Calibri"/>
              <a:ea typeface="Calibri"/>
              <a:cs typeface="Calibri"/>
              <a:sym typeface="Calibri"/>
            </a:endParaRPr>
          </a:p>
        </p:txBody>
      </p:sp>
      <p:sp>
        <p:nvSpPr>
          <p:cNvPr id="367" name="Google Shape;367;g2dc6c7a5063_0_372:notes"/>
          <p:cNvSpPr txBox="1">
            <a:spLocks noGrp="1"/>
          </p:cNvSpPr>
          <p:nvPr>
            <p:ph type="sldNum" idx="12"/>
          </p:nvPr>
        </p:nvSpPr>
        <p:spPr>
          <a:xfrm>
            <a:off x="5180013" y="6502400"/>
            <a:ext cx="3962400" cy="3414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Calibri"/>
                <a:ea typeface="Calibri"/>
                <a:cs typeface="Calibri"/>
                <a:sym typeface="Calibri"/>
              </a:rPr>
              <a:t>‹#›</a:t>
            </a:r>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3"/>
        <p:cNvGrpSpPr/>
        <p:nvPr/>
      </p:nvGrpSpPr>
      <p:grpSpPr>
        <a:xfrm>
          <a:off x="0" y="0"/>
          <a:ext cx="0" cy="0"/>
          <a:chOff x="0" y="0"/>
          <a:chExt cx="0" cy="0"/>
        </a:xfrm>
      </p:grpSpPr>
      <p:sp>
        <p:nvSpPr>
          <p:cNvPr id="374" name="Google Shape;374;g2dc6c7a5063_0_383: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endParaRPr sz="1200" b="0" i="0" u="none" strike="noStrike" cap="none">
              <a:solidFill>
                <a:schemeClr val="dk1"/>
              </a:solidFill>
              <a:latin typeface="Calibri"/>
              <a:ea typeface="Calibri"/>
              <a:cs typeface="Calibri"/>
              <a:sym typeface="Calibri"/>
            </a:endParaRPr>
          </a:p>
        </p:txBody>
      </p:sp>
      <p:sp>
        <p:nvSpPr>
          <p:cNvPr id="375" name="Google Shape;375;g2dc6c7a5063_0_383: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Calibri"/>
                <a:ea typeface="Calibri"/>
                <a:cs typeface="Calibri"/>
                <a:sym typeface="Calibri"/>
              </a:rPr>
              <a:t>1.7.2013</a:t>
            </a:r>
            <a:endParaRPr sz="1400" b="0" i="0" u="none" strike="noStrike" cap="none">
              <a:solidFill>
                <a:srgbClr val="000000"/>
              </a:solidFill>
              <a:latin typeface="Arial"/>
              <a:ea typeface="Arial"/>
              <a:cs typeface="Arial"/>
              <a:sym typeface="Arial"/>
            </a:endParaRPr>
          </a:p>
        </p:txBody>
      </p:sp>
      <p:sp>
        <p:nvSpPr>
          <p:cNvPr id="376" name="Google Shape;376;g2dc6c7a5063_0_383:notes"/>
          <p:cNvSpPr>
            <a:spLocks noGrp="1" noRot="1" noChangeAspect="1"/>
          </p:cNvSpPr>
          <p:nvPr>
            <p:ph type="sldImg" idx="3"/>
          </p:nvPr>
        </p:nvSpPr>
        <p:spPr>
          <a:xfrm>
            <a:off x="2857500" y="512763"/>
            <a:ext cx="3429000" cy="2567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7" name="Google Shape;377;g2dc6c7a5063_0_383:notes"/>
          <p:cNvSpPr txBox="1">
            <a:spLocks noGrp="1"/>
          </p:cNvSpPr>
          <p:nvPr>
            <p:ph type="body" idx="1"/>
          </p:nvPr>
        </p:nvSpPr>
        <p:spPr>
          <a:xfrm>
            <a:off x="914400" y="3251200"/>
            <a:ext cx="7315200" cy="30813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100"/>
              <a:buNone/>
            </a:pPr>
            <a:endParaRPr/>
          </a:p>
        </p:txBody>
      </p:sp>
      <p:sp>
        <p:nvSpPr>
          <p:cNvPr id="378" name="Google Shape;378;g2dc6c7a5063_0_383:notes"/>
          <p:cNvSpPr txBox="1">
            <a:spLocks noGrp="1"/>
          </p:cNvSpPr>
          <p:nvPr>
            <p:ph type="ftr" idx="11"/>
          </p:nvPr>
        </p:nvSpPr>
        <p:spPr>
          <a:xfrm>
            <a:off x="0" y="6502400"/>
            <a:ext cx="3962400" cy="3414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rgbClr val="000000"/>
              </a:buClr>
              <a:buSzPts val="1200"/>
              <a:buFont typeface="Arial"/>
              <a:buNone/>
            </a:pPr>
            <a:endParaRPr sz="1200" b="0" i="0" u="none" strike="noStrike" cap="none">
              <a:solidFill>
                <a:schemeClr val="dk1"/>
              </a:solidFill>
              <a:latin typeface="Calibri"/>
              <a:ea typeface="Calibri"/>
              <a:cs typeface="Calibri"/>
              <a:sym typeface="Calibri"/>
            </a:endParaRPr>
          </a:p>
        </p:txBody>
      </p:sp>
      <p:sp>
        <p:nvSpPr>
          <p:cNvPr id="379" name="Google Shape;379;g2dc6c7a5063_0_383:notes"/>
          <p:cNvSpPr txBox="1">
            <a:spLocks noGrp="1"/>
          </p:cNvSpPr>
          <p:nvPr>
            <p:ph type="sldNum" idx="12"/>
          </p:nvPr>
        </p:nvSpPr>
        <p:spPr>
          <a:xfrm>
            <a:off x="5180013" y="6502400"/>
            <a:ext cx="3962400" cy="3414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Calibri"/>
                <a:ea typeface="Calibri"/>
                <a:cs typeface="Calibri"/>
                <a:sym typeface="Calibri"/>
              </a:rPr>
              <a:t>‹#›</a:t>
            </a:r>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5"/>
        <p:cNvGrpSpPr/>
        <p:nvPr/>
      </p:nvGrpSpPr>
      <p:grpSpPr>
        <a:xfrm>
          <a:off x="0" y="0"/>
          <a:ext cx="0" cy="0"/>
          <a:chOff x="0" y="0"/>
          <a:chExt cx="0" cy="0"/>
        </a:xfrm>
      </p:grpSpPr>
      <p:sp>
        <p:nvSpPr>
          <p:cNvPr id="386" name="Google Shape;386;g2dc6c7a5063_0_394: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endParaRPr sz="1200" b="0" i="0" u="none" strike="noStrike" cap="none">
              <a:solidFill>
                <a:schemeClr val="dk1"/>
              </a:solidFill>
              <a:latin typeface="Calibri"/>
              <a:ea typeface="Calibri"/>
              <a:cs typeface="Calibri"/>
              <a:sym typeface="Calibri"/>
            </a:endParaRPr>
          </a:p>
        </p:txBody>
      </p:sp>
      <p:sp>
        <p:nvSpPr>
          <p:cNvPr id="387" name="Google Shape;387;g2dc6c7a5063_0_394: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Calibri"/>
                <a:ea typeface="Calibri"/>
                <a:cs typeface="Calibri"/>
                <a:sym typeface="Calibri"/>
              </a:rPr>
              <a:t>1.7.2013</a:t>
            </a:r>
            <a:endParaRPr sz="1400" b="0" i="0" u="none" strike="noStrike" cap="none">
              <a:solidFill>
                <a:srgbClr val="000000"/>
              </a:solidFill>
              <a:latin typeface="Arial"/>
              <a:ea typeface="Arial"/>
              <a:cs typeface="Arial"/>
              <a:sym typeface="Arial"/>
            </a:endParaRPr>
          </a:p>
        </p:txBody>
      </p:sp>
      <p:sp>
        <p:nvSpPr>
          <p:cNvPr id="388" name="Google Shape;388;g2dc6c7a5063_0_394:notes"/>
          <p:cNvSpPr>
            <a:spLocks noGrp="1" noRot="1" noChangeAspect="1"/>
          </p:cNvSpPr>
          <p:nvPr>
            <p:ph type="sldImg" idx="3"/>
          </p:nvPr>
        </p:nvSpPr>
        <p:spPr>
          <a:xfrm>
            <a:off x="2857500" y="512763"/>
            <a:ext cx="3429000" cy="2567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9" name="Google Shape;389;g2dc6c7a5063_0_394:notes"/>
          <p:cNvSpPr txBox="1">
            <a:spLocks noGrp="1"/>
          </p:cNvSpPr>
          <p:nvPr>
            <p:ph type="body" idx="1"/>
          </p:nvPr>
        </p:nvSpPr>
        <p:spPr>
          <a:xfrm>
            <a:off x="914400" y="3251200"/>
            <a:ext cx="7315200" cy="30813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100"/>
              <a:buFont typeface="Arial"/>
              <a:buNone/>
            </a:pPr>
            <a:endParaRPr/>
          </a:p>
        </p:txBody>
      </p:sp>
      <p:sp>
        <p:nvSpPr>
          <p:cNvPr id="390" name="Google Shape;390;g2dc6c7a5063_0_394:notes"/>
          <p:cNvSpPr txBox="1">
            <a:spLocks noGrp="1"/>
          </p:cNvSpPr>
          <p:nvPr>
            <p:ph type="ftr" idx="11"/>
          </p:nvPr>
        </p:nvSpPr>
        <p:spPr>
          <a:xfrm>
            <a:off x="0" y="6502400"/>
            <a:ext cx="3962400" cy="3414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rgbClr val="000000"/>
              </a:buClr>
              <a:buSzPts val="1200"/>
              <a:buFont typeface="Arial"/>
              <a:buNone/>
            </a:pPr>
            <a:endParaRPr sz="1200" b="0" i="0" u="none" strike="noStrike" cap="none">
              <a:solidFill>
                <a:schemeClr val="dk1"/>
              </a:solidFill>
              <a:latin typeface="Calibri"/>
              <a:ea typeface="Calibri"/>
              <a:cs typeface="Calibri"/>
              <a:sym typeface="Calibri"/>
            </a:endParaRPr>
          </a:p>
        </p:txBody>
      </p:sp>
      <p:sp>
        <p:nvSpPr>
          <p:cNvPr id="391" name="Google Shape;391;g2dc6c7a5063_0_394:notes"/>
          <p:cNvSpPr txBox="1">
            <a:spLocks noGrp="1"/>
          </p:cNvSpPr>
          <p:nvPr>
            <p:ph type="sldNum" idx="12"/>
          </p:nvPr>
        </p:nvSpPr>
        <p:spPr>
          <a:xfrm>
            <a:off x="5180013" y="6502400"/>
            <a:ext cx="3962400" cy="3414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Calibri"/>
                <a:ea typeface="Calibri"/>
                <a:cs typeface="Calibri"/>
                <a:sym typeface="Calibri"/>
              </a:rPr>
              <a:t>‹#›</a:t>
            </a:r>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7"/>
        <p:cNvGrpSpPr/>
        <p:nvPr/>
      </p:nvGrpSpPr>
      <p:grpSpPr>
        <a:xfrm>
          <a:off x="0" y="0"/>
          <a:ext cx="0" cy="0"/>
          <a:chOff x="0" y="0"/>
          <a:chExt cx="0" cy="0"/>
        </a:xfrm>
      </p:grpSpPr>
      <p:sp>
        <p:nvSpPr>
          <p:cNvPr id="398" name="Google Shape;398;g2dc6c7a5063_0_405: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endParaRPr sz="1200" b="0" i="0" u="none" strike="noStrike" cap="none">
              <a:solidFill>
                <a:schemeClr val="dk1"/>
              </a:solidFill>
              <a:latin typeface="Calibri"/>
              <a:ea typeface="Calibri"/>
              <a:cs typeface="Calibri"/>
              <a:sym typeface="Calibri"/>
            </a:endParaRPr>
          </a:p>
        </p:txBody>
      </p:sp>
      <p:sp>
        <p:nvSpPr>
          <p:cNvPr id="399" name="Google Shape;399;g2dc6c7a5063_0_405: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Calibri"/>
                <a:ea typeface="Calibri"/>
                <a:cs typeface="Calibri"/>
                <a:sym typeface="Calibri"/>
              </a:rPr>
              <a:t>1.7.2013</a:t>
            </a:r>
            <a:endParaRPr sz="1400" b="0" i="0" u="none" strike="noStrike" cap="none">
              <a:solidFill>
                <a:srgbClr val="000000"/>
              </a:solidFill>
              <a:latin typeface="Arial"/>
              <a:ea typeface="Arial"/>
              <a:cs typeface="Arial"/>
              <a:sym typeface="Arial"/>
            </a:endParaRPr>
          </a:p>
        </p:txBody>
      </p:sp>
      <p:sp>
        <p:nvSpPr>
          <p:cNvPr id="400" name="Google Shape;400;g2dc6c7a5063_0_405:notes"/>
          <p:cNvSpPr>
            <a:spLocks noGrp="1" noRot="1" noChangeAspect="1"/>
          </p:cNvSpPr>
          <p:nvPr>
            <p:ph type="sldImg" idx="3"/>
          </p:nvPr>
        </p:nvSpPr>
        <p:spPr>
          <a:xfrm>
            <a:off x="2857500" y="512763"/>
            <a:ext cx="3429000" cy="2567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1" name="Google Shape;401;g2dc6c7a5063_0_405:notes"/>
          <p:cNvSpPr txBox="1">
            <a:spLocks noGrp="1"/>
          </p:cNvSpPr>
          <p:nvPr>
            <p:ph type="body" idx="1"/>
          </p:nvPr>
        </p:nvSpPr>
        <p:spPr>
          <a:xfrm>
            <a:off x="914400" y="3251200"/>
            <a:ext cx="7315200" cy="30813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100"/>
              <a:buFont typeface="Arial"/>
              <a:buNone/>
            </a:pPr>
            <a:endParaRPr/>
          </a:p>
        </p:txBody>
      </p:sp>
      <p:sp>
        <p:nvSpPr>
          <p:cNvPr id="402" name="Google Shape;402;g2dc6c7a5063_0_405:notes"/>
          <p:cNvSpPr txBox="1">
            <a:spLocks noGrp="1"/>
          </p:cNvSpPr>
          <p:nvPr>
            <p:ph type="ftr" idx="11"/>
          </p:nvPr>
        </p:nvSpPr>
        <p:spPr>
          <a:xfrm>
            <a:off x="0" y="6502400"/>
            <a:ext cx="3962400" cy="3414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rgbClr val="000000"/>
              </a:buClr>
              <a:buSzPts val="1200"/>
              <a:buFont typeface="Arial"/>
              <a:buNone/>
            </a:pPr>
            <a:endParaRPr sz="1200" b="0" i="0" u="none" strike="noStrike" cap="none">
              <a:solidFill>
                <a:schemeClr val="dk1"/>
              </a:solidFill>
              <a:latin typeface="Calibri"/>
              <a:ea typeface="Calibri"/>
              <a:cs typeface="Calibri"/>
              <a:sym typeface="Calibri"/>
            </a:endParaRPr>
          </a:p>
        </p:txBody>
      </p:sp>
      <p:sp>
        <p:nvSpPr>
          <p:cNvPr id="403" name="Google Shape;403;g2dc6c7a5063_0_405:notes"/>
          <p:cNvSpPr txBox="1">
            <a:spLocks noGrp="1"/>
          </p:cNvSpPr>
          <p:nvPr>
            <p:ph type="sldNum" idx="12"/>
          </p:nvPr>
        </p:nvSpPr>
        <p:spPr>
          <a:xfrm>
            <a:off x="5180013" y="6502400"/>
            <a:ext cx="3962400" cy="3414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Calibri"/>
                <a:ea typeface="Calibri"/>
                <a:cs typeface="Calibri"/>
                <a:sym typeface="Calibri"/>
              </a:rPr>
              <a:t>‹#›</a:t>
            </a:r>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9"/>
        <p:cNvGrpSpPr/>
        <p:nvPr/>
      </p:nvGrpSpPr>
      <p:grpSpPr>
        <a:xfrm>
          <a:off x="0" y="0"/>
          <a:ext cx="0" cy="0"/>
          <a:chOff x="0" y="0"/>
          <a:chExt cx="0" cy="0"/>
        </a:xfrm>
      </p:grpSpPr>
      <p:sp>
        <p:nvSpPr>
          <p:cNvPr id="410" name="Google Shape;410;g2dc6c7a5063_0_416: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endParaRPr sz="1200" b="0" i="0" u="none" strike="noStrike" cap="none">
              <a:solidFill>
                <a:schemeClr val="dk1"/>
              </a:solidFill>
              <a:latin typeface="Calibri"/>
              <a:ea typeface="Calibri"/>
              <a:cs typeface="Calibri"/>
              <a:sym typeface="Calibri"/>
            </a:endParaRPr>
          </a:p>
        </p:txBody>
      </p:sp>
      <p:sp>
        <p:nvSpPr>
          <p:cNvPr id="411" name="Google Shape;411;g2dc6c7a5063_0_416: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Calibri"/>
                <a:ea typeface="Calibri"/>
                <a:cs typeface="Calibri"/>
                <a:sym typeface="Calibri"/>
              </a:rPr>
              <a:t>1.7.2013</a:t>
            </a:r>
            <a:endParaRPr sz="1400" b="0" i="0" u="none" strike="noStrike" cap="none">
              <a:solidFill>
                <a:srgbClr val="000000"/>
              </a:solidFill>
              <a:latin typeface="Arial"/>
              <a:ea typeface="Arial"/>
              <a:cs typeface="Arial"/>
              <a:sym typeface="Arial"/>
            </a:endParaRPr>
          </a:p>
        </p:txBody>
      </p:sp>
      <p:sp>
        <p:nvSpPr>
          <p:cNvPr id="412" name="Google Shape;412;g2dc6c7a5063_0_416:notes"/>
          <p:cNvSpPr>
            <a:spLocks noGrp="1" noRot="1" noChangeAspect="1"/>
          </p:cNvSpPr>
          <p:nvPr>
            <p:ph type="sldImg" idx="3"/>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3" name="Google Shape;413;g2dc6c7a5063_0_416:notes"/>
          <p:cNvSpPr txBox="1">
            <a:spLocks noGrp="1"/>
          </p:cNvSpPr>
          <p:nvPr>
            <p:ph type="body" idx="1"/>
          </p:nvPr>
        </p:nvSpPr>
        <p:spPr>
          <a:xfrm>
            <a:off x="914400" y="3251200"/>
            <a:ext cx="7315200" cy="30813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100"/>
              <a:buFont typeface="Arial"/>
              <a:buNone/>
            </a:pPr>
            <a:endParaRPr/>
          </a:p>
        </p:txBody>
      </p:sp>
      <p:sp>
        <p:nvSpPr>
          <p:cNvPr id="414" name="Google Shape;414;g2dc6c7a5063_0_416:notes"/>
          <p:cNvSpPr txBox="1">
            <a:spLocks noGrp="1"/>
          </p:cNvSpPr>
          <p:nvPr>
            <p:ph type="ftr" idx="11"/>
          </p:nvPr>
        </p:nvSpPr>
        <p:spPr>
          <a:xfrm>
            <a:off x="0" y="6502400"/>
            <a:ext cx="3962400" cy="3414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rgbClr val="000000"/>
              </a:buClr>
              <a:buSzPts val="1200"/>
              <a:buFont typeface="Arial"/>
              <a:buNone/>
            </a:pPr>
            <a:endParaRPr sz="1200" b="0" i="0" u="none" strike="noStrike" cap="none">
              <a:solidFill>
                <a:schemeClr val="dk1"/>
              </a:solidFill>
              <a:latin typeface="Calibri"/>
              <a:ea typeface="Calibri"/>
              <a:cs typeface="Calibri"/>
              <a:sym typeface="Calibri"/>
            </a:endParaRPr>
          </a:p>
        </p:txBody>
      </p:sp>
      <p:sp>
        <p:nvSpPr>
          <p:cNvPr id="415" name="Google Shape;415;g2dc6c7a5063_0_416:notes"/>
          <p:cNvSpPr txBox="1">
            <a:spLocks noGrp="1"/>
          </p:cNvSpPr>
          <p:nvPr>
            <p:ph type="sldNum" idx="12"/>
          </p:nvPr>
        </p:nvSpPr>
        <p:spPr>
          <a:xfrm>
            <a:off x="5180013" y="6502400"/>
            <a:ext cx="3962400" cy="3414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Calibri"/>
                <a:ea typeface="Calibri"/>
                <a:cs typeface="Calibri"/>
                <a:sym typeface="Calibri"/>
              </a:rPr>
              <a:t>‹#›</a:t>
            </a:r>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4"/>
        <p:cNvGrpSpPr/>
        <p:nvPr/>
      </p:nvGrpSpPr>
      <p:grpSpPr>
        <a:xfrm>
          <a:off x="0" y="0"/>
          <a:ext cx="0" cy="0"/>
          <a:chOff x="0" y="0"/>
          <a:chExt cx="0" cy="0"/>
        </a:xfrm>
      </p:grpSpPr>
      <p:sp>
        <p:nvSpPr>
          <p:cNvPr id="425" name="Google Shape;425;g2dc6c7a5063_0_431:notes"/>
          <p:cNvSpPr txBox="1">
            <a:spLocks noGrp="1"/>
          </p:cNvSpPr>
          <p:nvPr>
            <p:ph type="body" idx="1"/>
          </p:nvPr>
        </p:nvSpPr>
        <p:spPr>
          <a:xfrm>
            <a:off x="914400" y="3251200"/>
            <a:ext cx="7315200" cy="30813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426" name="Google Shape;426;g2dc6c7a5063_0_431:notes"/>
          <p:cNvSpPr>
            <a:spLocks noGrp="1" noRot="1" noChangeAspect="1"/>
          </p:cNvSpPr>
          <p:nvPr>
            <p:ph type="sldImg" idx="2"/>
          </p:nvPr>
        </p:nvSpPr>
        <p:spPr>
          <a:xfrm>
            <a:off x="2857500" y="512763"/>
            <a:ext cx="3429000" cy="2567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9"/>
        <p:cNvGrpSpPr/>
        <p:nvPr/>
      </p:nvGrpSpPr>
      <p:grpSpPr>
        <a:xfrm>
          <a:off x="0" y="0"/>
          <a:ext cx="0" cy="0"/>
          <a:chOff x="0" y="0"/>
          <a:chExt cx="0" cy="0"/>
        </a:xfrm>
      </p:grpSpPr>
      <p:sp>
        <p:nvSpPr>
          <p:cNvPr id="430" name="Google Shape;430;g2dc6c7a5063_0_435:notes"/>
          <p:cNvSpPr txBox="1">
            <a:spLocks noGrp="1"/>
          </p:cNvSpPr>
          <p:nvPr>
            <p:ph type="body" idx="1"/>
          </p:nvPr>
        </p:nvSpPr>
        <p:spPr>
          <a:xfrm>
            <a:off x="914400" y="3251200"/>
            <a:ext cx="7315200" cy="30813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431" name="Google Shape;431;g2dc6c7a5063_0_435:notes"/>
          <p:cNvSpPr>
            <a:spLocks noGrp="1" noRot="1" noChangeAspect="1"/>
          </p:cNvSpPr>
          <p:nvPr>
            <p:ph type="sldImg" idx="2"/>
          </p:nvPr>
        </p:nvSpPr>
        <p:spPr>
          <a:xfrm>
            <a:off x="2857500" y="512763"/>
            <a:ext cx="3429000" cy="2567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32"/>
        <p:cNvGrpSpPr/>
        <p:nvPr/>
      </p:nvGrpSpPr>
      <p:grpSpPr>
        <a:xfrm>
          <a:off x="0" y="0"/>
          <a:ext cx="0" cy="0"/>
          <a:chOff x="0" y="0"/>
          <a:chExt cx="0" cy="0"/>
        </a:xfrm>
      </p:grpSpPr>
      <p:sp>
        <p:nvSpPr>
          <p:cNvPr id="133" name="Google Shape;133;g2dc6c7a5063_0_611"/>
          <p:cNvSpPr txBox="1">
            <a:spLocks noGrp="1"/>
          </p:cNvSpPr>
          <p:nvPr>
            <p:ph type="dt" idx="10"/>
          </p:nvPr>
        </p:nvSpPr>
        <p:spPr>
          <a:xfrm>
            <a:off x="304800" y="4237567"/>
            <a:ext cx="1422300" cy="243300"/>
          </a:xfrm>
          <a:prstGeom prst="rect">
            <a:avLst/>
          </a:prstGeom>
          <a:noFill/>
          <a:ln>
            <a:noFill/>
          </a:ln>
        </p:spPr>
        <p:txBody>
          <a:bodyPr spcFirstLastPara="1" wrap="square" lIns="60950" tIns="30475" rIns="60950" bIns="30475" anchor="ctr" anchorCtr="0">
            <a:noAutofit/>
          </a:bodyPr>
          <a:lstStyle>
            <a:lvl1pPr lvl="0" algn="l">
              <a:lnSpc>
                <a:spcPct val="100000"/>
              </a:lnSpc>
              <a:spcBef>
                <a:spcPts val="0"/>
              </a:spcBef>
              <a:spcAft>
                <a:spcPts val="0"/>
              </a:spcAft>
              <a:buSzPts val="900"/>
              <a:buNone/>
              <a:defRPr/>
            </a:lvl1pPr>
            <a:lvl2pPr lvl="1" algn="l">
              <a:lnSpc>
                <a:spcPct val="100000"/>
              </a:lnSpc>
              <a:spcBef>
                <a:spcPts val="0"/>
              </a:spcBef>
              <a:spcAft>
                <a:spcPts val="0"/>
              </a:spcAft>
              <a:buSzPts val="900"/>
              <a:buNone/>
              <a:defRPr/>
            </a:lvl2pPr>
            <a:lvl3pPr lvl="2" algn="l">
              <a:lnSpc>
                <a:spcPct val="100000"/>
              </a:lnSpc>
              <a:spcBef>
                <a:spcPts val="0"/>
              </a:spcBef>
              <a:spcAft>
                <a:spcPts val="0"/>
              </a:spcAft>
              <a:buSzPts val="900"/>
              <a:buNone/>
              <a:defRPr/>
            </a:lvl3pPr>
            <a:lvl4pPr lvl="3" algn="l">
              <a:lnSpc>
                <a:spcPct val="100000"/>
              </a:lnSpc>
              <a:spcBef>
                <a:spcPts val="0"/>
              </a:spcBef>
              <a:spcAft>
                <a:spcPts val="0"/>
              </a:spcAft>
              <a:buSzPts val="900"/>
              <a:buNone/>
              <a:defRPr/>
            </a:lvl4pPr>
            <a:lvl5pPr lvl="4" algn="l">
              <a:lnSpc>
                <a:spcPct val="100000"/>
              </a:lnSpc>
              <a:spcBef>
                <a:spcPts val="0"/>
              </a:spcBef>
              <a:spcAft>
                <a:spcPts val="0"/>
              </a:spcAft>
              <a:buSzPts val="900"/>
              <a:buNone/>
              <a:defRPr/>
            </a:lvl5pPr>
            <a:lvl6pPr lvl="5" algn="l">
              <a:lnSpc>
                <a:spcPct val="100000"/>
              </a:lnSpc>
              <a:spcBef>
                <a:spcPts val="0"/>
              </a:spcBef>
              <a:spcAft>
                <a:spcPts val="0"/>
              </a:spcAft>
              <a:buSzPts val="900"/>
              <a:buNone/>
              <a:defRPr/>
            </a:lvl6pPr>
            <a:lvl7pPr lvl="6" algn="l">
              <a:lnSpc>
                <a:spcPct val="100000"/>
              </a:lnSpc>
              <a:spcBef>
                <a:spcPts val="0"/>
              </a:spcBef>
              <a:spcAft>
                <a:spcPts val="0"/>
              </a:spcAft>
              <a:buSzPts val="900"/>
              <a:buNone/>
              <a:defRPr/>
            </a:lvl7pPr>
            <a:lvl8pPr lvl="7" algn="l">
              <a:lnSpc>
                <a:spcPct val="100000"/>
              </a:lnSpc>
              <a:spcBef>
                <a:spcPts val="0"/>
              </a:spcBef>
              <a:spcAft>
                <a:spcPts val="0"/>
              </a:spcAft>
              <a:buSzPts val="900"/>
              <a:buNone/>
              <a:defRPr/>
            </a:lvl8pPr>
            <a:lvl9pPr lvl="8" algn="l">
              <a:lnSpc>
                <a:spcPct val="100000"/>
              </a:lnSpc>
              <a:spcBef>
                <a:spcPts val="0"/>
              </a:spcBef>
              <a:spcAft>
                <a:spcPts val="0"/>
              </a:spcAft>
              <a:buSzPts val="900"/>
              <a:buNone/>
              <a:defRPr/>
            </a:lvl9pPr>
          </a:lstStyle>
          <a:p>
            <a:endParaRPr/>
          </a:p>
        </p:txBody>
      </p:sp>
      <p:sp>
        <p:nvSpPr>
          <p:cNvPr id="134" name="Google Shape;134;g2dc6c7a5063_0_611"/>
          <p:cNvSpPr txBox="1">
            <a:spLocks noGrp="1"/>
          </p:cNvSpPr>
          <p:nvPr>
            <p:ph type="ftr" idx="11"/>
          </p:nvPr>
        </p:nvSpPr>
        <p:spPr>
          <a:xfrm>
            <a:off x="2082800" y="4237567"/>
            <a:ext cx="1930500" cy="243300"/>
          </a:xfrm>
          <a:prstGeom prst="rect">
            <a:avLst/>
          </a:prstGeom>
          <a:noFill/>
          <a:ln>
            <a:noFill/>
          </a:ln>
        </p:spPr>
        <p:txBody>
          <a:bodyPr spcFirstLastPara="1" wrap="square" lIns="60950" tIns="30475" rIns="60950" bIns="30475" anchor="ctr" anchorCtr="0">
            <a:noAutofit/>
          </a:bodyPr>
          <a:lstStyle>
            <a:lvl1pPr lvl="0" algn="ctr">
              <a:lnSpc>
                <a:spcPct val="100000"/>
              </a:lnSpc>
              <a:spcBef>
                <a:spcPts val="0"/>
              </a:spcBef>
              <a:spcAft>
                <a:spcPts val="0"/>
              </a:spcAft>
              <a:buSzPts val="900"/>
              <a:buNone/>
              <a:defRPr/>
            </a:lvl1pPr>
            <a:lvl2pPr lvl="1" algn="l">
              <a:lnSpc>
                <a:spcPct val="100000"/>
              </a:lnSpc>
              <a:spcBef>
                <a:spcPts val="0"/>
              </a:spcBef>
              <a:spcAft>
                <a:spcPts val="0"/>
              </a:spcAft>
              <a:buSzPts val="900"/>
              <a:buNone/>
              <a:defRPr/>
            </a:lvl2pPr>
            <a:lvl3pPr lvl="2" algn="l">
              <a:lnSpc>
                <a:spcPct val="100000"/>
              </a:lnSpc>
              <a:spcBef>
                <a:spcPts val="0"/>
              </a:spcBef>
              <a:spcAft>
                <a:spcPts val="0"/>
              </a:spcAft>
              <a:buSzPts val="900"/>
              <a:buNone/>
              <a:defRPr/>
            </a:lvl3pPr>
            <a:lvl4pPr lvl="3" algn="l">
              <a:lnSpc>
                <a:spcPct val="100000"/>
              </a:lnSpc>
              <a:spcBef>
                <a:spcPts val="0"/>
              </a:spcBef>
              <a:spcAft>
                <a:spcPts val="0"/>
              </a:spcAft>
              <a:buSzPts val="900"/>
              <a:buNone/>
              <a:defRPr/>
            </a:lvl4pPr>
            <a:lvl5pPr lvl="4" algn="l">
              <a:lnSpc>
                <a:spcPct val="100000"/>
              </a:lnSpc>
              <a:spcBef>
                <a:spcPts val="0"/>
              </a:spcBef>
              <a:spcAft>
                <a:spcPts val="0"/>
              </a:spcAft>
              <a:buSzPts val="900"/>
              <a:buNone/>
              <a:defRPr/>
            </a:lvl5pPr>
            <a:lvl6pPr lvl="5" algn="l">
              <a:lnSpc>
                <a:spcPct val="100000"/>
              </a:lnSpc>
              <a:spcBef>
                <a:spcPts val="0"/>
              </a:spcBef>
              <a:spcAft>
                <a:spcPts val="0"/>
              </a:spcAft>
              <a:buSzPts val="900"/>
              <a:buNone/>
              <a:defRPr/>
            </a:lvl6pPr>
            <a:lvl7pPr lvl="6" algn="l">
              <a:lnSpc>
                <a:spcPct val="100000"/>
              </a:lnSpc>
              <a:spcBef>
                <a:spcPts val="0"/>
              </a:spcBef>
              <a:spcAft>
                <a:spcPts val="0"/>
              </a:spcAft>
              <a:buSzPts val="900"/>
              <a:buNone/>
              <a:defRPr/>
            </a:lvl7pPr>
            <a:lvl8pPr lvl="7" algn="l">
              <a:lnSpc>
                <a:spcPct val="100000"/>
              </a:lnSpc>
              <a:spcBef>
                <a:spcPts val="0"/>
              </a:spcBef>
              <a:spcAft>
                <a:spcPts val="0"/>
              </a:spcAft>
              <a:buSzPts val="900"/>
              <a:buNone/>
              <a:defRPr/>
            </a:lvl8pPr>
            <a:lvl9pPr lvl="8" algn="l">
              <a:lnSpc>
                <a:spcPct val="100000"/>
              </a:lnSpc>
              <a:spcBef>
                <a:spcPts val="0"/>
              </a:spcBef>
              <a:spcAft>
                <a:spcPts val="0"/>
              </a:spcAft>
              <a:buSzPts val="900"/>
              <a:buNone/>
              <a:defRPr/>
            </a:lvl9pPr>
          </a:lstStyle>
          <a:p>
            <a:endParaRPr/>
          </a:p>
        </p:txBody>
      </p:sp>
      <p:sp>
        <p:nvSpPr>
          <p:cNvPr id="135" name="Google Shape;135;g2dc6c7a5063_0_611"/>
          <p:cNvSpPr txBox="1">
            <a:spLocks noGrp="1"/>
          </p:cNvSpPr>
          <p:nvPr>
            <p:ph type="sldNum" idx="12"/>
          </p:nvPr>
        </p:nvSpPr>
        <p:spPr>
          <a:xfrm>
            <a:off x="4368800" y="4237567"/>
            <a:ext cx="1422300" cy="243300"/>
          </a:xfrm>
          <a:prstGeom prst="rect">
            <a:avLst/>
          </a:prstGeom>
          <a:noFill/>
          <a:ln>
            <a:noFill/>
          </a:ln>
        </p:spPr>
        <p:txBody>
          <a:bodyPr spcFirstLastPara="1" wrap="square" lIns="60950" tIns="30475" rIns="60950" bIns="30475" anchor="ctr" anchorCtr="0">
            <a:noAutofit/>
          </a:bodyPr>
          <a:lstStyle>
            <a:lvl1pPr marL="0" marR="0" lvl="0"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188"/>
        <p:cNvGrpSpPr/>
        <p:nvPr/>
      </p:nvGrpSpPr>
      <p:grpSpPr>
        <a:xfrm>
          <a:off x="0" y="0"/>
          <a:ext cx="0" cy="0"/>
          <a:chOff x="0" y="0"/>
          <a:chExt cx="0" cy="0"/>
        </a:xfrm>
      </p:grpSpPr>
      <p:sp>
        <p:nvSpPr>
          <p:cNvPr id="189" name="Google Shape;189;g2dc6c7a5063_0_667"/>
          <p:cNvSpPr txBox="1">
            <a:spLocks noGrp="1"/>
          </p:cNvSpPr>
          <p:nvPr>
            <p:ph type="title"/>
          </p:nvPr>
        </p:nvSpPr>
        <p:spPr>
          <a:xfrm>
            <a:off x="1194859" y="3200400"/>
            <a:ext cx="3657600" cy="377700"/>
          </a:xfrm>
          <a:prstGeom prst="rect">
            <a:avLst/>
          </a:prstGeom>
          <a:noFill/>
          <a:ln>
            <a:noFill/>
          </a:ln>
        </p:spPr>
        <p:txBody>
          <a:bodyPr spcFirstLastPara="1" wrap="square" lIns="60950" tIns="30475" rIns="60950" bIns="30475" anchor="b" anchorCtr="0">
            <a:normAutofit/>
          </a:bodyPr>
          <a:lstStyle>
            <a:lvl1pPr lvl="0" algn="l">
              <a:lnSpc>
                <a:spcPct val="100000"/>
              </a:lnSpc>
              <a:spcBef>
                <a:spcPts val="0"/>
              </a:spcBef>
              <a:spcAft>
                <a:spcPts val="0"/>
              </a:spcAft>
              <a:buClr>
                <a:schemeClr val="dk1"/>
              </a:buClr>
              <a:buSzPts val="1300"/>
              <a:buFont typeface="Calibri"/>
              <a:buNone/>
              <a:defRPr sz="1300" b="1"/>
            </a:lvl1pPr>
            <a:lvl2pPr lvl="1" algn="l">
              <a:lnSpc>
                <a:spcPct val="100000"/>
              </a:lnSpc>
              <a:spcBef>
                <a:spcPts val="0"/>
              </a:spcBef>
              <a:spcAft>
                <a:spcPts val="0"/>
              </a:spcAft>
              <a:buSzPts val="900"/>
              <a:buNone/>
              <a:defRPr/>
            </a:lvl2pPr>
            <a:lvl3pPr lvl="2" algn="l">
              <a:lnSpc>
                <a:spcPct val="100000"/>
              </a:lnSpc>
              <a:spcBef>
                <a:spcPts val="0"/>
              </a:spcBef>
              <a:spcAft>
                <a:spcPts val="0"/>
              </a:spcAft>
              <a:buSzPts val="900"/>
              <a:buNone/>
              <a:defRPr/>
            </a:lvl3pPr>
            <a:lvl4pPr lvl="3" algn="l">
              <a:lnSpc>
                <a:spcPct val="100000"/>
              </a:lnSpc>
              <a:spcBef>
                <a:spcPts val="0"/>
              </a:spcBef>
              <a:spcAft>
                <a:spcPts val="0"/>
              </a:spcAft>
              <a:buSzPts val="900"/>
              <a:buNone/>
              <a:defRPr/>
            </a:lvl4pPr>
            <a:lvl5pPr lvl="4" algn="l">
              <a:lnSpc>
                <a:spcPct val="100000"/>
              </a:lnSpc>
              <a:spcBef>
                <a:spcPts val="0"/>
              </a:spcBef>
              <a:spcAft>
                <a:spcPts val="0"/>
              </a:spcAft>
              <a:buSzPts val="900"/>
              <a:buNone/>
              <a:defRPr/>
            </a:lvl5pPr>
            <a:lvl6pPr lvl="5" algn="l">
              <a:lnSpc>
                <a:spcPct val="100000"/>
              </a:lnSpc>
              <a:spcBef>
                <a:spcPts val="0"/>
              </a:spcBef>
              <a:spcAft>
                <a:spcPts val="0"/>
              </a:spcAft>
              <a:buSzPts val="900"/>
              <a:buNone/>
              <a:defRPr/>
            </a:lvl6pPr>
            <a:lvl7pPr lvl="6" algn="l">
              <a:lnSpc>
                <a:spcPct val="100000"/>
              </a:lnSpc>
              <a:spcBef>
                <a:spcPts val="0"/>
              </a:spcBef>
              <a:spcAft>
                <a:spcPts val="0"/>
              </a:spcAft>
              <a:buSzPts val="900"/>
              <a:buNone/>
              <a:defRPr/>
            </a:lvl7pPr>
            <a:lvl8pPr lvl="7" algn="l">
              <a:lnSpc>
                <a:spcPct val="100000"/>
              </a:lnSpc>
              <a:spcBef>
                <a:spcPts val="0"/>
              </a:spcBef>
              <a:spcAft>
                <a:spcPts val="0"/>
              </a:spcAft>
              <a:buSzPts val="900"/>
              <a:buNone/>
              <a:defRPr/>
            </a:lvl8pPr>
            <a:lvl9pPr lvl="8" algn="l">
              <a:lnSpc>
                <a:spcPct val="100000"/>
              </a:lnSpc>
              <a:spcBef>
                <a:spcPts val="0"/>
              </a:spcBef>
              <a:spcAft>
                <a:spcPts val="0"/>
              </a:spcAft>
              <a:buSzPts val="900"/>
              <a:buNone/>
              <a:defRPr/>
            </a:lvl9pPr>
          </a:lstStyle>
          <a:p>
            <a:endParaRPr/>
          </a:p>
        </p:txBody>
      </p:sp>
      <p:sp>
        <p:nvSpPr>
          <p:cNvPr id="190" name="Google Shape;190;g2dc6c7a5063_0_667"/>
          <p:cNvSpPr>
            <a:spLocks noGrp="1"/>
          </p:cNvSpPr>
          <p:nvPr>
            <p:ph type="pic" idx="2"/>
          </p:nvPr>
        </p:nvSpPr>
        <p:spPr>
          <a:xfrm>
            <a:off x="1194859" y="408517"/>
            <a:ext cx="3657600" cy="2743200"/>
          </a:xfrm>
          <a:prstGeom prst="rect">
            <a:avLst/>
          </a:prstGeom>
          <a:noFill/>
          <a:ln>
            <a:noFill/>
          </a:ln>
        </p:spPr>
      </p:sp>
      <p:sp>
        <p:nvSpPr>
          <p:cNvPr id="191" name="Google Shape;191;g2dc6c7a5063_0_667"/>
          <p:cNvSpPr txBox="1">
            <a:spLocks noGrp="1"/>
          </p:cNvSpPr>
          <p:nvPr>
            <p:ph type="body" idx="1"/>
          </p:nvPr>
        </p:nvSpPr>
        <p:spPr>
          <a:xfrm>
            <a:off x="1194859" y="3578225"/>
            <a:ext cx="3657600" cy="536700"/>
          </a:xfrm>
          <a:prstGeom prst="rect">
            <a:avLst/>
          </a:prstGeom>
          <a:noFill/>
          <a:ln>
            <a:noFill/>
          </a:ln>
        </p:spPr>
        <p:txBody>
          <a:bodyPr spcFirstLastPara="1" wrap="square" lIns="60950" tIns="30475" rIns="60950" bIns="30475" anchor="t" anchorCtr="0">
            <a:normAutofit/>
          </a:bodyPr>
          <a:lstStyle>
            <a:lvl1pPr marL="457200" lvl="0" indent="-228600" algn="l">
              <a:lnSpc>
                <a:spcPct val="100000"/>
              </a:lnSpc>
              <a:spcBef>
                <a:spcPts val="200"/>
              </a:spcBef>
              <a:spcAft>
                <a:spcPts val="0"/>
              </a:spcAft>
              <a:buClr>
                <a:schemeClr val="dk1"/>
              </a:buClr>
              <a:buSzPts val="900"/>
              <a:buNone/>
              <a:defRPr sz="900"/>
            </a:lvl1pPr>
            <a:lvl2pPr marL="914400" lvl="1" indent="-228600" algn="l">
              <a:lnSpc>
                <a:spcPct val="100000"/>
              </a:lnSpc>
              <a:spcBef>
                <a:spcPts val="200"/>
              </a:spcBef>
              <a:spcAft>
                <a:spcPts val="0"/>
              </a:spcAft>
              <a:buClr>
                <a:schemeClr val="dk1"/>
              </a:buClr>
              <a:buSzPts val="800"/>
              <a:buNone/>
              <a:defRPr sz="800"/>
            </a:lvl2pPr>
            <a:lvl3pPr marL="1371600" lvl="2" indent="-228600" algn="l">
              <a:lnSpc>
                <a:spcPct val="100000"/>
              </a:lnSpc>
              <a:spcBef>
                <a:spcPts val="100"/>
              </a:spcBef>
              <a:spcAft>
                <a:spcPts val="0"/>
              </a:spcAft>
              <a:buClr>
                <a:schemeClr val="dk1"/>
              </a:buClr>
              <a:buSzPts val="700"/>
              <a:buNone/>
              <a:defRPr sz="700"/>
            </a:lvl3pPr>
            <a:lvl4pPr marL="1828800" lvl="3" indent="-228600" algn="l">
              <a:lnSpc>
                <a:spcPct val="100000"/>
              </a:lnSpc>
              <a:spcBef>
                <a:spcPts val="100"/>
              </a:spcBef>
              <a:spcAft>
                <a:spcPts val="0"/>
              </a:spcAft>
              <a:buClr>
                <a:schemeClr val="dk1"/>
              </a:buClr>
              <a:buSzPts val="600"/>
              <a:buNone/>
              <a:defRPr sz="600"/>
            </a:lvl4pPr>
            <a:lvl5pPr marL="2286000" lvl="4" indent="-228600" algn="l">
              <a:lnSpc>
                <a:spcPct val="100000"/>
              </a:lnSpc>
              <a:spcBef>
                <a:spcPts val="100"/>
              </a:spcBef>
              <a:spcAft>
                <a:spcPts val="0"/>
              </a:spcAft>
              <a:buClr>
                <a:schemeClr val="dk1"/>
              </a:buClr>
              <a:buSzPts val="600"/>
              <a:buNone/>
              <a:defRPr sz="600"/>
            </a:lvl5pPr>
            <a:lvl6pPr marL="2743200" lvl="5" indent="-228600" algn="l">
              <a:lnSpc>
                <a:spcPct val="100000"/>
              </a:lnSpc>
              <a:spcBef>
                <a:spcPts val="100"/>
              </a:spcBef>
              <a:spcAft>
                <a:spcPts val="0"/>
              </a:spcAft>
              <a:buClr>
                <a:schemeClr val="dk1"/>
              </a:buClr>
              <a:buSzPts val="600"/>
              <a:buNone/>
              <a:defRPr sz="600"/>
            </a:lvl6pPr>
            <a:lvl7pPr marL="3200400" lvl="6" indent="-228600" algn="l">
              <a:lnSpc>
                <a:spcPct val="100000"/>
              </a:lnSpc>
              <a:spcBef>
                <a:spcPts val="100"/>
              </a:spcBef>
              <a:spcAft>
                <a:spcPts val="0"/>
              </a:spcAft>
              <a:buClr>
                <a:schemeClr val="dk1"/>
              </a:buClr>
              <a:buSzPts val="600"/>
              <a:buNone/>
              <a:defRPr sz="600"/>
            </a:lvl7pPr>
            <a:lvl8pPr marL="3657600" lvl="7" indent="-228600" algn="l">
              <a:lnSpc>
                <a:spcPct val="100000"/>
              </a:lnSpc>
              <a:spcBef>
                <a:spcPts val="100"/>
              </a:spcBef>
              <a:spcAft>
                <a:spcPts val="0"/>
              </a:spcAft>
              <a:buClr>
                <a:schemeClr val="dk1"/>
              </a:buClr>
              <a:buSzPts val="600"/>
              <a:buNone/>
              <a:defRPr sz="600"/>
            </a:lvl8pPr>
            <a:lvl9pPr marL="4114800" lvl="8" indent="-228600" algn="l">
              <a:lnSpc>
                <a:spcPct val="100000"/>
              </a:lnSpc>
              <a:spcBef>
                <a:spcPts val="100"/>
              </a:spcBef>
              <a:spcAft>
                <a:spcPts val="0"/>
              </a:spcAft>
              <a:buClr>
                <a:schemeClr val="dk1"/>
              </a:buClr>
              <a:buSzPts val="600"/>
              <a:buNone/>
              <a:defRPr sz="600"/>
            </a:lvl9pPr>
          </a:lstStyle>
          <a:p>
            <a:endParaRPr/>
          </a:p>
        </p:txBody>
      </p:sp>
      <p:sp>
        <p:nvSpPr>
          <p:cNvPr id="192" name="Google Shape;192;g2dc6c7a5063_0_667"/>
          <p:cNvSpPr txBox="1">
            <a:spLocks noGrp="1"/>
          </p:cNvSpPr>
          <p:nvPr>
            <p:ph type="dt" idx="10"/>
          </p:nvPr>
        </p:nvSpPr>
        <p:spPr>
          <a:xfrm>
            <a:off x="304800" y="4237567"/>
            <a:ext cx="1422300" cy="243300"/>
          </a:xfrm>
          <a:prstGeom prst="rect">
            <a:avLst/>
          </a:prstGeom>
          <a:noFill/>
          <a:ln>
            <a:noFill/>
          </a:ln>
        </p:spPr>
        <p:txBody>
          <a:bodyPr spcFirstLastPara="1" wrap="square" lIns="60950" tIns="30475" rIns="60950" bIns="30475" anchor="ctr" anchorCtr="0">
            <a:noAutofit/>
          </a:bodyPr>
          <a:lstStyle>
            <a:lvl1pPr lvl="0" algn="l">
              <a:lnSpc>
                <a:spcPct val="100000"/>
              </a:lnSpc>
              <a:spcBef>
                <a:spcPts val="0"/>
              </a:spcBef>
              <a:spcAft>
                <a:spcPts val="0"/>
              </a:spcAft>
              <a:buSzPts val="900"/>
              <a:buNone/>
              <a:defRPr/>
            </a:lvl1pPr>
            <a:lvl2pPr lvl="1" algn="l">
              <a:lnSpc>
                <a:spcPct val="100000"/>
              </a:lnSpc>
              <a:spcBef>
                <a:spcPts val="0"/>
              </a:spcBef>
              <a:spcAft>
                <a:spcPts val="0"/>
              </a:spcAft>
              <a:buSzPts val="900"/>
              <a:buNone/>
              <a:defRPr/>
            </a:lvl2pPr>
            <a:lvl3pPr lvl="2" algn="l">
              <a:lnSpc>
                <a:spcPct val="100000"/>
              </a:lnSpc>
              <a:spcBef>
                <a:spcPts val="0"/>
              </a:spcBef>
              <a:spcAft>
                <a:spcPts val="0"/>
              </a:spcAft>
              <a:buSzPts val="900"/>
              <a:buNone/>
              <a:defRPr/>
            </a:lvl3pPr>
            <a:lvl4pPr lvl="3" algn="l">
              <a:lnSpc>
                <a:spcPct val="100000"/>
              </a:lnSpc>
              <a:spcBef>
                <a:spcPts val="0"/>
              </a:spcBef>
              <a:spcAft>
                <a:spcPts val="0"/>
              </a:spcAft>
              <a:buSzPts val="900"/>
              <a:buNone/>
              <a:defRPr/>
            </a:lvl4pPr>
            <a:lvl5pPr lvl="4" algn="l">
              <a:lnSpc>
                <a:spcPct val="100000"/>
              </a:lnSpc>
              <a:spcBef>
                <a:spcPts val="0"/>
              </a:spcBef>
              <a:spcAft>
                <a:spcPts val="0"/>
              </a:spcAft>
              <a:buSzPts val="900"/>
              <a:buNone/>
              <a:defRPr/>
            </a:lvl5pPr>
            <a:lvl6pPr lvl="5" algn="l">
              <a:lnSpc>
                <a:spcPct val="100000"/>
              </a:lnSpc>
              <a:spcBef>
                <a:spcPts val="0"/>
              </a:spcBef>
              <a:spcAft>
                <a:spcPts val="0"/>
              </a:spcAft>
              <a:buSzPts val="900"/>
              <a:buNone/>
              <a:defRPr/>
            </a:lvl6pPr>
            <a:lvl7pPr lvl="6" algn="l">
              <a:lnSpc>
                <a:spcPct val="100000"/>
              </a:lnSpc>
              <a:spcBef>
                <a:spcPts val="0"/>
              </a:spcBef>
              <a:spcAft>
                <a:spcPts val="0"/>
              </a:spcAft>
              <a:buSzPts val="900"/>
              <a:buNone/>
              <a:defRPr/>
            </a:lvl7pPr>
            <a:lvl8pPr lvl="7" algn="l">
              <a:lnSpc>
                <a:spcPct val="100000"/>
              </a:lnSpc>
              <a:spcBef>
                <a:spcPts val="0"/>
              </a:spcBef>
              <a:spcAft>
                <a:spcPts val="0"/>
              </a:spcAft>
              <a:buSzPts val="900"/>
              <a:buNone/>
              <a:defRPr/>
            </a:lvl8pPr>
            <a:lvl9pPr lvl="8" algn="l">
              <a:lnSpc>
                <a:spcPct val="100000"/>
              </a:lnSpc>
              <a:spcBef>
                <a:spcPts val="0"/>
              </a:spcBef>
              <a:spcAft>
                <a:spcPts val="0"/>
              </a:spcAft>
              <a:buSzPts val="900"/>
              <a:buNone/>
              <a:defRPr/>
            </a:lvl9pPr>
          </a:lstStyle>
          <a:p>
            <a:endParaRPr/>
          </a:p>
        </p:txBody>
      </p:sp>
      <p:sp>
        <p:nvSpPr>
          <p:cNvPr id="193" name="Google Shape;193;g2dc6c7a5063_0_667"/>
          <p:cNvSpPr txBox="1">
            <a:spLocks noGrp="1"/>
          </p:cNvSpPr>
          <p:nvPr>
            <p:ph type="ftr" idx="11"/>
          </p:nvPr>
        </p:nvSpPr>
        <p:spPr>
          <a:xfrm>
            <a:off x="2082800" y="4237567"/>
            <a:ext cx="1930500" cy="243300"/>
          </a:xfrm>
          <a:prstGeom prst="rect">
            <a:avLst/>
          </a:prstGeom>
          <a:noFill/>
          <a:ln>
            <a:noFill/>
          </a:ln>
        </p:spPr>
        <p:txBody>
          <a:bodyPr spcFirstLastPara="1" wrap="square" lIns="60950" tIns="30475" rIns="60950" bIns="30475" anchor="ctr" anchorCtr="0">
            <a:noAutofit/>
          </a:bodyPr>
          <a:lstStyle>
            <a:lvl1pPr lvl="0" algn="ctr">
              <a:lnSpc>
                <a:spcPct val="100000"/>
              </a:lnSpc>
              <a:spcBef>
                <a:spcPts val="0"/>
              </a:spcBef>
              <a:spcAft>
                <a:spcPts val="0"/>
              </a:spcAft>
              <a:buSzPts val="900"/>
              <a:buNone/>
              <a:defRPr/>
            </a:lvl1pPr>
            <a:lvl2pPr lvl="1" algn="l">
              <a:lnSpc>
                <a:spcPct val="100000"/>
              </a:lnSpc>
              <a:spcBef>
                <a:spcPts val="0"/>
              </a:spcBef>
              <a:spcAft>
                <a:spcPts val="0"/>
              </a:spcAft>
              <a:buSzPts val="900"/>
              <a:buNone/>
              <a:defRPr/>
            </a:lvl2pPr>
            <a:lvl3pPr lvl="2" algn="l">
              <a:lnSpc>
                <a:spcPct val="100000"/>
              </a:lnSpc>
              <a:spcBef>
                <a:spcPts val="0"/>
              </a:spcBef>
              <a:spcAft>
                <a:spcPts val="0"/>
              </a:spcAft>
              <a:buSzPts val="900"/>
              <a:buNone/>
              <a:defRPr/>
            </a:lvl3pPr>
            <a:lvl4pPr lvl="3" algn="l">
              <a:lnSpc>
                <a:spcPct val="100000"/>
              </a:lnSpc>
              <a:spcBef>
                <a:spcPts val="0"/>
              </a:spcBef>
              <a:spcAft>
                <a:spcPts val="0"/>
              </a:spcAft>
              <a:buSzPts val="900"/>
              <a:buNone/>
              <a:defRPr/>
            </a:lvl4pPr>
            <a:lvl5pPr lvl="4" algn="l">
              <a:lnSpc>
                <a:spcPct val="100000"/>
              </a:lnSpc>
              <a:spcBef>
                <a:spcPts val="0"/>
              </a:spcBef>
              <a:spcAft>
                <a:spcPts val="0"/>
              </a:spcAft>
              <a:buSzPts val="900"/>
              <a:buNone/>
              <a:defRPr/>
            </a:lvl5pPr>
            <a:lvl6pPr lvl="5" algn="l">
              <a:lnSpc>
                <a:spcPct val="100000"/>
              </a:lnSpc>
              <a:spcBef>
                <a:spcPts val="0"/>
              </a:spcBef>
              <a:spcAft>
                <a:spcPts val="0"/>
              </a:spcAft>
              <a:buSzPts val="900"/>
              <a:buNone/>
              <a:defRPr/>
            </a:lvl6pPr>
            <a:lvl7pPr lvl="6" algn="l">
              <a:lnSpc>
                <a:spcPct val="100000"/>
              </a:lnSpc>
              <a:spcBef>
                <a:spcPts val="0"/>
              </a:spcBef>
              <a:spcAft>
                <a:spcPts val="0"/>
              </a:spcAft>
              <a:buSzPts val="900"/>
              <a:buNone/>
              <a:defRPr/>
            </a:lvl7pPr>
            <a:lvl8pPr lvl="7" algn="l">
              <a:lnSpc>
                <a:spcPct val="100000"/>
              </a:lnSpc>
              <a:spcBef>
                <a:spcPts val="0"/>
              </a:spcBef>
              <a:spcAft>
                <a:spcPts val="0"/>
              </a:spcAft>
              <a:buSzPts val="900"/>
              <a:buNone/>
              <a:defRPr/>
            </a:lvl8pPr>
            <a:lvl9pPr lvl="8" algn="l">
              <a:lnSpc>
                <a:spcPct val="100000"/>
              </a:lnSpc>
              <a:spcBef>
                <a:spcPts val="0"/>
              </a:spcBef>
              <a:spcAft>
                <a:spcPts val="0"/>
              </a:spcAft>
              <a:buSzPts val="900"/>
              <a:buNone/>
              <a:defRPr/>
            </a:lvl9pPr>
          </a:lstStyle>
          <a:p>
            <a:endParaRPr/>
          </a:p>
        </p:txBody>
      </p:sp>
      <p:sp>
        <p:nvSpPr>
          <p:cNvPr id="194" name="Google Shape;194;g2dc6c7a5063_0_667"/>
          <p:cNvSpPr txBox="1">
            <a:spLocks noGrp="1"/>
          </p:cNvSpPr>
          <p:nvPr>
            <p:ph type="sldNum" idx="12"/>
          </p:nvPr>
        </p:nvSpPr>
        <p:spPr>
          <a:xfrm>
            <a:off x="4368800" y="4237567"/>
            <a:ext cx="1422300" cy="243300"/>
          </a:xfrm>
          <a:prstGeom prst="rect">
            <a:avLst/>
          </a:prstGeom>
          <a:noFill/>
          <a:ln>
            <a:noFill/>
          </a:ln>
        </p:spPr>
        <p:txBody>
          <a:bodyPr spcFirstLastPara="1" wrap="square" lIns="60950" tIns="30475" rIns="60950" bIns="30475" anchor="ctr" anchorCtr="0">
            <a:noAutofit/>
          </a:bodyPr>
          <a:lstStyle>
            <a:lvl1pPr marL="0" marR="0" lvl="0"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95"/>
        <p:cNvGrpSpPr/>
        <p:nvPr/>
      </p:nvGrpSpPr>
      <p:grpSpPr>
        <a:xfrm>
          <a:off x="0" y="0"/>
          <a:ext cx="0" cy="0"/>
          <a:chOff x="0" y="0"/>
          <a:chExt cx="0" cy="0"/>
        </a:xfrm>
      </p:grpSpPr>
      <p:sp>
        <p:nvSpPr>
          <p:cNvPr id="196" name="Google Shape;196;g2dc6c7a5063_0_674"/>
          <p:cNvSpPr txBox="1">
            <a:spLocks noGrp="1"/>
          </p:cNvSpPr>
          <p:nvPr>
            <p:ph type="title"/>
          </p:nvPr>
        </p:nvSpPr>
        <p:spPr>
          <a:xfrm>
            <a:off x="304800" y="183092"/>
            <a:ext cx="5486400" cy="762000"/>
          </a:xfrm>
          <a:prstGeom prst="rect">
            <a:avLst/>
          </a:prstGeom>
          <a:noFill/>
          <a:ln>
            <a:noFill/>
          </a:ln>
        </p:spPr>
        <p:txBody>
          <a:bodyPr spcFirstLastPara="1" wrap="square" lIns="60950" tIns="30475" rIns="60950" bIns="30475" anchor="ctr" anchorCtr="0">
            <a:normAutofit/>
          </a:bodyPr>
          <a:lstStyle>
            <a:lvl1pPr lvl="0" algn="ctr">
              <a:lnSpc>
                <a:spcPct val="100000"/>
              </a:lnSpc>
              <a:spcBef>
                <a:spcPts val="0"/>
              </a:spcBef>
              <a:spcAft>
                <a:spcPts val="0"/>
              </a:spcAft>
              <a:buClr>
                <a:schemeClr val="dk1"/>
              </a:buClr>
              <a:buSzPts val="1200"/>
              <a:buNone/>
              <a:defRPr/>
            </a:lvl1pPr>
            <a:lvl2pPr lvl="1" algn="l">
              <a:lnSpc>
                <a:spcPct val="100000"/>
              </a:lnSpc>
              <a:spcBef>
                <a:spcPts val="0"/>
              </a:spcBef>
              <a:spcAft>
                <a:spcPts val="0"/>
              </a:spcAft>
              <a:buSzPts val="900"/>
              <a:buNone/>
              <a:defRPr/>
            </a:lvl2pPr>
            <a:lvl3pPr lvl="2" algn="l">
              <a:lnSpc>
                <a:spcPct val="100000"/>
              </a:lnSpc>
              <a:spcBef>
                <a:spcPts val="0"/>
              </a:spcBef>
              <a:spcAft>
                <a:spcPts val="0"/>
              </a:spcAft>
              <a:buSzPts val="900"/>
              <a:buNone/>
              <a:defRPr/>
            </a:lvl3pPr>
            <a:lvl4pPr lvl="3" algn="l">
              <a:lnSpc>
                <a:spcPct val="100000"/>
              </a:lnSpc>
              <a:spcBef>
                <a:spcPts val="0"/>
              </a:spcBef>
              <a:spcAft>
                <a:spcPts val="0"/>
              </a:spcAft>
              <a:buSzPts val="900"/>
              <a:buNone/>
              <a:defRPr/>
            </a:lvl4pPr>
            <a:lvl5pPr lvl="4" algn="l">
              <a:lnSpc>
                <a:spcPct val="100000"/>
              </a:lnSpc>
              <a:spcBef>
                <a:spcPts val="0"/>
              </a:spcBef>
              <a:spcAft>
                <a:spcPts val="0"/>
              </a:spcAft>
              <a:buSzPts val="900"/>
              <a:buNone/>
              <a:defRPr/>
            </a:lvl5pPr>
            <a:lvl6pPr lvl="5" algn="l">
              <a:lnSpc>
                <a:spcPct val="100000"/>
              </a:lnSpc>
              <a:spcBef>
                <a:spcPts val="0"/>
              </a:spcBef>
              <a:spcAft>
                <a:spcPts val="0"/>
              </a:spcAft>
              <a:buSzPts val="900"/>
              <a:buNone/>
              <a:defRPr/>
            </a:lvl6pPr>
            <a:lvl7pPr lvl="6" algn="l">
              <a:lnSpc>
                <a:spcPct val="100000"/>
              </a:lnSpc>
              <a:spcBef>
                <a:spcPts val="0"/>
              </a:spcBef>
              <a:spcAft>
                <a:spcPts val="0"/>
              </a:spcAft>
              <a:buSzPts val="900"/>
              <a:buNone/>
              <a:defRPr/>
            </a:lvl7pPr>
            <a:lvl8pPr lvl="7" algn="l">
              <a:lnSpc>
                <a:spcPct val="100000"/>
              </a:lnSpc>
              <a:spcBef>
                <a:spcPts val="0"/>
              </a:spcBef>
              <a:spcAft>
                <a:spcPts val="0"/>
              </a:spcAft>
              <a:buSzPts val="900"/>
              <a:buNone/>
              <a:defRPr/>
            </a:lvl8pPr>
            <a:lvl9pPr lvl="8" algn="l">
              <a:lnSpc>
                <a:spcPct val="100000"/>
              </a:lnSpc>
              <a:spcBef>
                <a:spcPts val="0"/>
              </a:spcBef>
              <a:spcAft>
                <a:spcPts val="0"/>
              </a:spcAft>
              <a:buSzPts val="900"/>
              <a:buNone/>
              <a:defRPr/>
            </a:lvl9pPr>
          </a:lstStyle>
          <a:p>
            <a:endParaRPr/>
          </a:p>
        </p:txBody>
      </p:sp>
      <p:sp>
        <p:nvSpPr>
          <p:cNvPr id="197" name="Google Shape;197;g2dc6c7a5063_0_674"/>
          <p:cNvSpPr txBox="1">
            <a:spLocks noGrp="1"/>
          </p:cNvSpPr>
          <p:nvPr>
            <p:ph type="body" idx="1"/>
          </p:nvPr>
        </p:nvSpPr>
        <p:spPr>
          <a:xfrm rot="5400000">
            <a:off x="1539300" y="-167700"/>
            <a:ext cx="3017400" cy="5486400"/>
          </a:xfrm>
          <a:prstGeom prst="rect">
            <a:avLst/>
          </a:prstGeom>
          <a:noFill/>
          <a:ln>
            <a:noFill/>
          </a:ln>
        </p:spPr>
        <p:txBody>
          <a:bodyPr spcFirstLastPara="1" wrap="square" lIns="60950" tIns="30475" rIns="60950" bIns="30475" anchor="t" anchorCtr="0">
            <a:normAutofit/>
          </a:bodyPr>
          <a:lstStyle>
            <a:lvl1pPr marL="457200" lvl="0" indent="-304800" algn="l">
              <a:lnSpc>
                <a:spcPct val="100000"/>
              </a:lnSpc>
              <a:spcBef>
                <a:spcPts val="200"/>
              </a:spcBef>
              <a:spcAft>
                <a:spcPts val="0"/>
              </a:spcAft>
              <a:buClr>
                <a:schemeClr val="dk1"/>
              </a:buClr>
              <a:buSzPts val="1200"/>
              <a:buChar char="•"/>
              <a:defRPr/>
            </a:lvl1pPr>
            <a:lvl2pPr marL="914400" lvl="1" indent="-304800" algn="l">
              <a:lnSpc>
                <a:spcPct val="100000"/>
              </a:lnSpc>
              <a:spcBef>
                <a:spcPts val="200"/>
              </a:spcBef>
              <a:spcAft>
                <a:spcPts val="0"/>
              </a:spcAft>
              <a:buClr>
                <a:schemeClr val="dk1"/>
              </a:buClr>
              <a:buSzPts val="1200"/>
              <a:buChar char="–"/>
              <a:defRPr/>
            </a:lvl2pPr>
            <a:lvl3pPr marL="1371600" lvl="2" indent="-304800" algn="l">
              <a:lnSpc>
                <a:spcPct val="100000"/>
              </a:lnSpc>
              <a:spcBef>
                <a:spcPts val="200"/>
              </a:spcBef>
              <a:spcAft>
                <a:spcPts val="0"/>
              </a:spcAft>
              <a:buClr>
                <a:schemeClr val="dk1"/>
              </a:buClr>
              <a:buSzPts val="1200"/>
              <a:buChar char="•"/>
              <a:defRPr/>
            </a:lvl3pPr>
            <a:lvl4pPr marL="1828800" lvl="3" indent="-304800" algn="l">
              <a:lnSpc>
                <a:spcPct val="100000"/>
              </a:lnSpc>
              <a:spcBef>
                <a:spcPts val="200"/>
              </a:spcBef>
              <a:spcAft>
                <a:spcPts val="0"/>
              </a:spcAft>
              <a:buClr>
                <a:schemeClr val="dk1"/>
              </a:buClr>
              <a:buSzPts val="1200"/>
              <a:buChar char="–"/>
              <a:defRPr/>
            </a:lvl4pPr>
            <a:lvl5pPr marL="2286000" lvl="4" indent="-304800" algn="l">
              <a:lnSpc>
                <a:spcPct val="100000"/>
              </a:lnSpc>
              <a:spcBef>
                <a:spcPts val="200"/>
              </a:spcBef>
              <a:spcAft>
                <a:spcPts val="0"/>
              </a:spcAft>
              <a:buClr>
                <a:schemeClr val="dk1"/>
              </a:buClr>
              <a:buSzPts val="1200"/>
              <a:buChar char="»"/>
              <a:defRPr/>
            </a:lvl5pPr>
            <a:lvl6pPr marL="2743200" lvl="5" indent="-304800" algn="l">
              <a:lnSpc>
                <a:spcPct val="100000"/>
              </a:lnSpc>
              <a:spcBef>
                <a:spcPts val="200"/>
              </a:spcBef>
              <a:spcAft>
                <a:spcPts val="0"/>
              </a:spcAft>
              <a:buClr>
                <a:schemeClr val="dk1"/>
              </a:buClr>
              <a:buSzPts val="1200"/>
              <a:buChar char="•"/>
              <a:defRPr/>
            </a:lvl6pPr>
            <a:lvl7pPr marL="3200400" lvl="6" indent="-304800" algn="l">
              <a:lnSpc>
                <a:spcPct val="100000"/>
              </a:lnSpc>
              <a:spcBef>
                <a:spcPts val="200"/>
              </a:spcBef>
              <a:spcAft>
                <a:spcPts val="0"/>
              </a:spcAft>
              <a:buClr>
                <a:schemeClr val="dk1"/>
              </a:buClr>
              <a:buSzPts val="1200"/>
              <a:buChar char="•"/>
              <a:defRPr/>
            </a:lvl7pPr>
            <a:lvl8pPr marL="3657600" lvl="7" indent="-304800" algn="l">
              <a:lnSpc>
                <a:spcPct val="100000"/>
              </a:lnSpc>
              <a:spcBef>
                <a:spcPts val="200"/>
              </a:spcBef>
              <a:spcAft>
                <a:spcPts val="0"/>
              </a:spcAft>
              <a:buClr>
                <a:schemeClr val="dk1"/>
              </a:buClr>
              <a:buSzPts val="1200"/>
              <a:buChar char="•"/>
              <a:defRPr/>
            </a:lvl8pPr>
            <a:lvl9pPr marL="4114800" lvl="8" indent="-304800" algn="l">
              <a:lnSpc>
                <a:spcPct val="100000"/>
              </a:lnSpc>
              <a:spcBef>
                <a:spcPts val="200"/>
              </a:spcBef>
              <a:spcAft>
                <a:spcPts val="0"/>
              </a:spcAft>
              <a:buClr>
                <a:schemeClr val="dk1"/>
              </a:buClr>
              <a:buSzPts val="1200"/>
              <a:buChar char="•"/>
              <a:defRPr/>
            </a:lvl9pPr>
          </a:lstStyle>
          <a:p>
            <a:endParaRPr/>
          </a:p>
        </p:txBody>
      </p:sp>
      <p:sp>
        <p:nvSpPr>
          <p:cNvPr id="198" name="Google Shape;198;g2dc6c7a5063_0_674"/>
          <p:cNvSpPr txBox="1">
            <a:spLocks noGrp="1"/>
          </p:cNvSpPr>
          <p:nvPr>
            <p:ph type="dt" idx="10"/>
          </p:nvPr>
        </p:nvSpPr>
        <p:spPr>
          <a:xfrm>
            <a:off x="304800" y="4237567"/>
            <a:ext cx="1422300" cy="243300"/>
          </a:xfrm>
          <a:prstGeom prst="rect">
            <a:avLst/>
          </a:prstGeom>
          <a:noFill/>
          <a:ln>
            <a:noFill/>
          </a:ln>
        </p:spPr>
        <p:txBody>
          <a:bodyPr spcFirstLastPara="1" wrap="square" lIns="60950" tIns="30475" rIns="60950" bIns="30475" anchor="ctr" anchorCtr="0">
            <a:noAutofit/>
          </a:bodyPr>
          <a:lstStyle>
            <a:lvl1pPr lvl="0" algn="l">
              <a:lnSpc>
                <a:spcPct val="100000"/>
              </a:lnSpc>
              <a:spcBef>
                <a:spcPts val="0"/>
              </a:spcBef>
              <a:spcAft>
                <a:spcPts val="0"/>
              </a:spcAft>
              <a:buSzPts val="900"/>
              <a:buNone/>
              <a:defRPr/>
            </a:lvl1pPr>
            <a:lvl2pPr lvl="1" algn="l">
              <a:lnSpc>
                <a:spcPct val="100000"/>
              </a:lnSpc>
              <a:spcBef>
                <a:spcPts val="0"/>
              </a:spcBef>
              <a:spcAft>
                <a:spcPts val="0"/>
              </a:spcAft>
              <a:buSzPts val="900"/>
              <a:buNone/>
              <a:defRPr/>
            </a:lvl2pPr>
            <a:lvl3pPr lvl="2" algn="l">
              <a:lnSpc>
                <a:spcPct val="100000"/>
              </a:lnSpc>
              <a:spcBef>
                <a:spcPts val="0"/>
              </a:spcBef>
              <a:spcAft>
                <a:spcPts val="0"/>
              </a:spcAft>
              <a:buSzPts val="900"/>
              <a:buNone/>
              <a:defRPr/>
            </a:lvl3pPr>
            <a:lvl4pPr lvl="3" algn="l">
              <a:lnSpc>
                <a:spcPct val="100000"/>
              </a:lnSpc>
              <a:spcBef>
                <a:spcPts val="0"/>
              </a:spcBef>
              <a:spcAft>
                <a:spcPts val="0"/>
              </a:spcAft>
              <a:buSzPts val="900"/>
              <a:buNone/>
              <a:defRPr/>
            </a:lvl4pPr>
            <a:lvl5pPr lvl="4" algn="l">
              <a:lnSpc>
                <a:spcPct val="100000"/>
              </a:lnSpc>
              <a:spcBef>
                <a:spcPts val="0"/>
              </a:spcBef>
              <a:spcAft>
                <a:spcPts val="0"/>
              </a:spcAft>
              <a:buSzPts val="900"/>
              <a:buNone/>
              <a:defRPr/>
            </a:lvl5pPr>
            <a:lvl6pPr lvl="5" algn="l">
              <a:lnSpc>
                <a:spcPct val="100000"/>
              </a:lnSpc>
              <a:spcBef>
                <a:spcPts val="0"/>
              </a:spcBef>
              <a:spcAft>
                <a:spcPts val="0"/>
              </a:spcAft>
              <a:buSzPts val="900"/>
              <a:buNone/>
              <a:defRPr/>
            </a:lvl6pPr>
            <a:lvl7pPr lvl="6" algn="l">
              <a:lnSpc>
                <a:spcPct val="100000"/>
              </a:lnSpc>
              <a:spcBef>
                <a:spcPts val="0"/>
              </a:spcBef>
              <a:spcAft>
                <a:spcPts val="0"/>
              </a:spcAft>
              <a:buSzPts val="900"/>
              <a:buNone/>
              <a:defRPr/>
            </a:lvl7pPr>
            <a:lvl8pPr lvl="7" algn="l">
              <a:lnSpc>
                <a:spcPct val="100000"/>
              </a:lnSpc>
              <a:spcBef>
                <a:spcPts val="0"/>
              </a:spcBef>
              <a:spcAft>
                <a:spcPts val="0"/>
              </a:spcAft>
              <a:buSzPts val="900"/>
              <a:buNone/>
              <a:defRPr/>
            </a:lvl8pPr>
            <a:lvl9pPr lvl="8" algn="l">
              <a:lnSpc>
                <a:spcPct val="100000"/>
              </a:lnSpc>
              <a:spcBef>
                <a:spcPts val="0"/>
              </a:spcBef>
              <a:spcAft>
                <a:spcPts val="0"/>
              </a:spcAft>
              <a:buSzPts val="900"/>
              <a:buNone/>
              <a:defRPr/>
            </a:lvl9pPr>
          </a:lstStyle>
          <a:p>
            <a:endParaRPr/>
          </a:p>
        </p:txBody>
      </p:sp>
      <p:sp>
        <p:nvSpPr>
          <p:cNvPr id="199" name="Google Shape;199;g2dc6c7a5063_0_674"/>
          <p:cNvSpPr txBox="1">
            <a:spLocks noGrp="1"/>
          </p:cNvSpPr>
          <p:nvPr>
            <p:ph type="ftr" idx="11"/>
          </p:nvPr>
        </p:nvSpPr>
        <p:spPr>
          <a:xfrm>
            <a:off x="2082800" y="4237567"/>
            <a:ext cx="1930500" cy="243300"/>
          </a:xfrm>
          <a:prstGeom prst="rect">
            <a:avLst/>
          </a:prstGeom>
          <a:noFill/>
          <a:ln>
            <a:noFill/>
          </a:ln>
        </p:spPr>
        <p:txBody>
          <a:bodyPr spcFirstLastPara="1" wrap="square" lIns="60950" tIns="30475" rIns="60950" bIns="30475" anchor="ctr" anchorCtr="0">
            <a:noAutofit/>
          </a:bodyPr>
          <a:lstStyle>
            <a:lvl1pPr lvl="0" algn="ctr">
              <a:lnSpc>
                <a:spcPct val="100000"/>
              </a:lnSpc>
              <a:spcBef>
                <a:spcPts val="0"/>
              </a:spcBef>
              <a:spcAft>
                <a:spcPts val="0"/>
              </a:spcAft>
              <a:buSzPts val="900"/>
              <a:buNone/>
              <a:defRPr/>
            </a:lvl1pPr>
            <a:lvl2pPr lvl="1" algn="l">
              <a:lnSpc>
                <a:spcPct val="100000"/>
              </a:lnSpc>
              <a:spcBef>
                <a:spcPts val="0"/>
              </a:spcBef>
              <a:spcAft>
                <a:spcPts val="0"/>
              </a:spcAft>
              <a:buSzPts val="900"/>
              <a:buNone/>
              <a:defRPr/>
            </a:lvl2pPr>
            <a:lvl3pPr lvl="2" algn="l">
              <a:lnSpc>
                <a:spcPct val="100000"/>
              </a:lnSpc>
              <a:spcBef>
                <a:spcPts val="0"/>
              </a:spcBef>
              <a:spcAft>
                <a:spcPts val="0"/>
              </a:spcAft>
              <a:buSzPts val="900"/>
              <a:buNone/>
              <a:defRPr/>
            </a:lvl3pPr>
            <a:lvl4pPr lvl="3" algn="l">
              <a:lnSpc>
                <a:spcPct val="100000"/>
              </a:lnSpc>
              <a:spcBef>
                <a:spcPts val="0"/>
              </a:spcBef>
              <a:spcAft>
                <a:spcPts val="0"/>
              </a:spcAft>
              <a:buSzPts val="900"/>
              <a:buNone/>
              <a:defRPr/>
            </a:lvl4pPr>
            <a:lvl5pPr lvl="4" algn="l">
              <a:lnSpc>
                <a:spcPct val="100000"/>
              </a:lnSpc>
              <a:spcBef>
                <a:spcPts val="0"/>
              </a:spcBef>
              <a:spcAft>
                <a:spcPts val="0"/>
              </a:spcAft>
              <a:buSzPts val="900"/>
              <a:buNone/>
              <a:defRPr/>
            </a:lvl5pPr>
            <a:lvl6pPr lvl="5" algn="l">
              <a:lnSpc>
                <a:spcPct val="100000"/>
              </a:lnSpc>
              <a:spcBef>
                <a:spcPts val="0"/>
              </a:spcBef>
              <a:spcAft>
                <a:spcPts val="0"/>
              </a:spcAft>
              <a:buSzPts val="900"/>
              <a:buNone/>
              <a:defRPr/>
            </a:lvl6pPr>
            <a:lvl7pPr lvl="6" algn="l">
              <a:lnSpc>
                <a:spcPct val="100000"/>
              </a:lnSpc>
              <a:spcBef>
                <a:spcPts val="0"/>
              </a:spcBef>
              <a:spcAft>
                <a:spcPts val="0"/>
              </a:spcAft>
              <a:buSzPts val="900"/>
              <a:buNone/>
              <a:defRPr/>
            </a:lvl7pPr>
            <a:lvl8pPr lvl="7" algn="l">
              <a:lnSpc>
                <a:spcPct val="100000"/>
              </a:lnSpc>
              <a:spcBef>
                <a:spcPts val="0"/>
              </a:spcBef>
              <a:spcAft>
                <a:spcPts val="0"/>
              </a:spcAft>
              <a:buSzPts val="900"/>
              <a:buNone/>
              <a:defRPr/>
            </a:lvl8pPr>
            <a:lvl9pPr lvl="8" algn="l">
              <a:lnSpc>
                <a:spcPct val="100000"/>
              </a:lnSpc>
              <a:spcBef>
                <a:spcPts val="0"/>
              </a:spcBef>
              <a:spcAft>
                <a:spcPts val="0"/>
              </a:spcAft>
              <a:buSzPts val="900"/>
              <a:buNone/>
              <a:defRPr/>
            </a:lvl9pPr>
          </a:lstStyle>
          <a:p>
            <a:endParaRPr/>
          </a:p>
        </p:txBody>
      </p:sp>
      <p:sp>
        <p:nvSpPr>
          <p:cNvPr id="200" name="Google Shape;200;g2dc6c7a5063_0_674"/>
          <p:cNvSpPr txBox="1">
            <a:spLocks noGrp="1"/>
          </p:cNvSpPr>
          <p:nvPr>
            <p:ph type="sldNum" idx="12"/>
          </p:nvPr>
        </p:nvSpPr>
        <p:spPr>
          <a:xfrm>
            <a:off x="4368800" y="4237567"/>
            <a:ext cx="1422300" cy="243300"/>
          </a:xfrm>
          <a:prstGeom prst="rect">
            <a:avLst/>
          </a:prstGeom>
          <a:noFill/>
          <a:ln>
            <a:noFill/>
          </a:ln>
        </p:spPr>
        <p:txBody>
          <a:bodyPr spcFirstLastPara="1" wrap="square" lIns="60950" tIns="30475" rIns="60950" bIns="30475" anchor="ctr" anchorCtr="0">
            <a:noAutofit/>
          </a:bodyPr>
          <a:lstStyle>
            <a:lvl1pPr marL="0" marR="0" lvl="0"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201"/>
        <p:cNvGrpSpPr/>
        <p:nvPr/>
      </p:nvGrpSpPr>
      <p:grpSpPr>
        <a:xfrm>
          <a:off x="0" y="0"/>
          <a:ext cx="0" cy="0"/>
          <a:chOff x="0" y="0"/>
          <a:chExt cx="0" cy="0"/>
        </a:xfrm>
      </p:grpSpPr>
      <p:sp>
        <p:nvSpPr>
          <p:cNvPr id="202" name="Google Shape;202;g2dc6c7a5063_0_680"/>
          <p:cNvSpPr txBox="1">
            <a:spLocks noGrp="1"/>
          </p:cNvSpPr>
          <p:nvPr>
            <p:ph type="title"/>
          </p:nvPr>
        </p:nvSpPr>
        <p:spPr>
          <a:xfrm rot="5400000">
            <a:off x="3154950" y="1447742"/>
            <a:ext cx="3900900" cy="1371600"/>
          </a:xfrm>
          <a:prstGeom prst="rect">
            <a:avLst/>
          </a:prstGeom>
          <a:noFill/>
          <a:ln>
            <a:noFill/>
          </a:ln>
        </p:spPr>
        <p:txBody>
          <a:bodyPr spcFirstLastPara="1" wrap="square" lIns="60950" tIns="30475" rIns="60950" bIns="30475" anchor="ctr" anchorCtr="0">
            <a:normAutofit/>
          </a:bodyPr>
          <a:lstStyle>
            <a:lvl1pPr lvl="0" algn="ctr">
              <a:lnSpc>
                <a:spcPct val="100000"/>
              </a:lnSpc>
              <a:spcBef>
                <a:spcPts val="0"/>
              </a:spcBef>
              <a:spcAft>
                <a:spcPts val="0"/>
              </a:spcAft>
              <a:buClr>
                <a:schemeClr val="dk1"/>
              </a:buClr>
              <a:buSzPts val="1200"/>
              <a:buNone/>
              <a:defRPr/>
            </a:lvl1pPr>
            <a:lvl2pPr lvl="1" algn="l">
              <a:lnSpc>
                <a:spcPct val="100000"/>
              </a:lnSpc>
              <a:spcBef>
                <a:spcPts val="0"/>
              </a:spcBef>
              <a:spcAft>
                <a:spcPts val="0"/>
              </a:spcAft>
              <a:buSzPts val="900"/>
              <a:buNone/>
              <a:defRPr/>
            </a:lvl2pPr>
            <a:lvl3pPr lvl="2" algn="l">
              <a:lnSpc>
                <a:spcPct val="100000"/>
              </a:lnSpc>
              <a:spcBef>
                <a:spcPts val="0"/>
              </a:spcBef>
              <a:spcAft>
                <a:spcPts val="0"/>
              </a:spcAft>
              <a:buSzPts val="900"/>
              <a:buNone/>
              <a:defRPr/>
            </a:lvl3pPr>
            <a:lvl4pPr lvl="3" algn="l">
              <a:lnSpc>
                <a:spcPct val="100000"/>
              </a:lnSpc>
              <a:spcBef>
                <a:spcPts val="0"/>
              </a:spcBef>
              <a:spcAft>
                <a:spcPts val="0"/>
              </a:spcAft>
              <a:buSzPts val="900"/>
              <a:buNone/>
              <a:defRPr/>
            </a:lvl4pPr>
            <a:lvl5pPr lvl="4" algn="l">
              <a:lnSpc>
                <a:spcPct val="100000"/>
              </a:lnSpc>
              <a:spcBef>
                <a:spcPts val="0"/>
              </a:spcBef>
              <a:spcAft>
                <a:spcPts val="0"/>
              </a:spcAft>
              <a:buSzPts val="900"/>
              <a:buNone/>
              <a:defRPr/>
            </a:lvl5pPr>
            <a:lvl6pPr lvl="5" algn="l">
              <a:lnSpc>
                <a:spcPct val="100000"/>
              </a:lnSpc>
              <a:spcBef>
                <a:spcPts val="0"/>
              </a:spcBef>
              <a:spcAft>
                <a:spcPts val="0"/>
              </a:spcAft>
              <a:buSzPts val="900"/>
              <a:buNone/>
              <a:defRPr/>
            </a:lvl6pPr>
            <a:lvl7pPr lvl="6" algn="l">
              <a:lnSpc>
                <a:spcPct val="100000"/>
              </a:lnSpc>
              <a:spcBef>
                <a:spcPts val="0"/>
              </a:spcBef>
              <a:spcAft>
                <a:spcPts val="0"/>
              </a:spcAft>
              <a:buSzPts val="900"/>
              <a:buNone/>
              <a:defRPr/>
            </a:lvl7pPr>
            <a:lvl8pPr lvl="7" algn="l">
              <a:lnSpc>
                <a:spcPct val="100000"/>
              </a:lnSpc>
              <a:spcBef>
                <a:spcPts val="0"/>
              </a:spcBef>
              <a:spcAft>
                <a:spcPts val="0"/>
              </a:spcAft>
              <a:buSzPts val="900"/>
              <a:buNone/>
              <a:defRPr/>
            </a:lvl8pPr>
            <a:lvl9pPr lvl="8" algn="l">
              <a:lnSpc>
                <a:spcPct val="100000"/>
              </a:lnSpc>
              <a:spcBef>
                <a:spcPts val="0"/>
              </a:spcBef>
              <a:spcAft>
                <a:spcPts val="0"/>
              </a:spcAft>
              <a:buSzPts val="900"/>
              <a:buNone/>
              <a:defRPr/>
            </a:lvl9pPr>
          </a:lstStyle>
          <a:p>
            <a:endParaRPr/>
          </a:p>
        </p:txBody>
      </p:sp>
      <p:sp>
        <p:nvSpPr>
          <p:cNvPr id="203" name="Google Shape;203;g2dc6c7a5063_0_680"/>
          <p:cNvSpPr txBox="1">
            <a:spLocks noGrp="1"/>
          </p:cNvSpPr>
          <p:nvPr>
            <p:ph type="body" idx="1"/>
          </p:nvPr>
        </p:nvSpPr>
        <p:spPr>
          <a:xfrm rot="5400000">
            <a:off x="361000" y="126992"/>
            <a:ext cx="3900900" cy="4013100"/>
          </a:xfrm>
          <a:prstGeom prst="rect">
            <a:avLst/>
          </a:prstGeom>
          <a:noFill/>
          <a:ln>
            <a:noFill/>
          </a:ln>
        </p:spPr>
        <p:txBody>
          <a:bodyPr spcFirstLastPara="1" wrap="square" lIns="60950" tIns="30475" rIns="60950" bIns="30475" anchor="t" anchorCtr="0">
            <a:normAutofit/>
          </a:bodyPr>
          <a:lstStyle>
            <a:lvl1pPr marL="457200" lvl="0" indent="-304800" algn="l">
              <a:lnSpc>
                <a:spcPct val="100000"/>
              </a:lnSpc>
              <a:spcBef>
                <a:spcPts val="200"/>
              </a:spcBef>
              <a:spcAft>
                <a:spcPts val="0"/>
              </a:spcAft>
              <a:buClr>
                <a:schemeClr val="dk1"/>
              </a:buClr>
              <a:buSzPts val="1200"/>
              <a:buChar char="•"/>
              <a:defRPr/>
            </a:lvl1pPr>
            <a:lvl2pPr marL="914400" lvl="1" indent="-304800" algn="l">
              <a:lnSpc>
                <a:spcPct val="100000"/>
              </a:lnSpc>
              <a:spcBef>
                <a:spcPts val="200"/>
              </a:spcBef>
              <a:spcAft>
                <a:spcPts val="0"/>
              </a:spcAft>
              <a:buClr>
                <a:schemeClr val="dk1"/>
              </a:buClr>
              <a:buSzPts val="1200"/>
              <a:buChar char="–"/>
              <a:defRPr/>
            </a:lvl2pPr>
            <a:lvl3pPr marL="1371600" lvl="2" indent="-304800" algn="l">
              <a:lnSpc>
                <a:spcPct val="100000"/>
              </a:lnSpc>
              <a:spcBef>
                <a:spcPts val="200"/>
              </a:spcBef>
              <a:spcAft>
                <a:spcPts val="0"/>
              </a:spcAft>
              <a:buClr>
                <a:schemeClr val="dk1"/>
              </a:buClr>
              <a:buSzPts val="1200"/>
              <a:buChar char="•"/>
              <a:defRPr/>
            </a:lvl3pPr>
            <a:lvl4pPr marL="1828800" lvl="3" indent="-304800" algn="l">
              <a:lnSpc>
                <a:spcPct val="100000"/>
              </a:lnSpc>
              <a:spcBef>
                <a:spcPts val="200"/>
              </a:spcBef>
              <a:spcAft>
                <a:spcPts val="0"/>
              </a:spcAft>
              <a:buClr>
                <a:schemeClr val="dk1"/>
              </a:buClr>
              <a:buSzPts val="1200"/>
              <a:buChar char="–"/>
              <a:defRPr/>
            </a:lvl4pPr>
            <a:lvl5pPr marL="2286000" lvl="4" indent="-304800" algn="l">
              <a:lnSpc>
                <a:spcPct val="100000"/>
              </a:lnSpc>
              <a:spcBef>
                <a:spcPts val="200"/>
              </a:spcBef>
              <a:spcAft>
                <a:spcPts val="0"/>
              </a:spcAft>
              <a:buClr>
                <a:schemeClr val="dk1"/>
              </a:buClr>
              <a:buSzPts val="1200"/>
              <a:buChar char="»"/>
              <a:defRPr/>
            </a:lvl5pPr>
            <a:lvl6pPr marL="2743200" lvl="5" indent="-304800" algn="l">
              <a:lnSpc>
                <a:spcPct val="100000"/>
              </a:lnSpc>
              <a:spcBef>
                <a:spcPts val="200"/>
              </a:spcBef>
              <a:spcAft>
                <a:spcPts val="0"/>
              </a:spcAft>
              <a:buClr>
                <a:schemeClr val="dk1"/>
              </a:buClr>
              <a:buSzPts val="1200"/>
              <a:buChar char="•"/>
              <a:defRPr/>
            </a:lvl6pPr>
            <a:lvl7pPr marL="3200400" lvl="6" indent="-304800" algn="l">
              <a:lnSpc>
                <a:spcPct val="100000"/>
              </a:lnSpc>
              <a:spcBef>
                <a:spcPts val="200"/>
              </a:spcBef>
              <a:spcAft>
                <a:spcPts val="0"/>
              </a:spcAft>
              <a:buClr>
                <a:schemeClr val="dk1"/>
              </a:buClr>
              <a:buSzPts val="1200"/>
              <a:buChar char="•"/>
              <a:defRPr/>
            </a:lvl7pPr>
            <a:lvl8pPr marL="3657600" lvl="7" indent="-304800" algn="l">
              <a:lnSpc>
                <a:spcPct val="100000"/>
              </a:lnSpc>
              <a:spcBef>
                <a:spcPts val="200"/>
              </a:spcBef>
              <a:spcAft>
                <a:spcPts val="0"/>
              </a:spcAft>
              <a:buClr>
                <a:schemeClr val="dk1"/>
              </a:buClr>
              <a:buSzPts val="1200"/>
              <a:buChar char="•"/>
              <a:defRPr/>
            </a:lvl8pPr>
            <a:lvl9pPr marL="4114800" lvl="8" indent="-304800" algn="l">
              <a:lnSpc>
                <a:spcPct val="100000"/>
              </a:lnSpc>
              <a:spcBef>
                <a:spcPts val="200"/>
              </a:spcBef>
              <a:spcAft>
                <a:spcPts val="0"/>
              </a:spcAft>
              <a:buClr>
                <a:schemeClr val="dk1"/>
              </a:buClr>
              <a:buSzPts val="1200"/>
              <a:buChar char="•"/>
              <a:defRPr/>
            </a:lvl9pPr>
          </a:lstStyle>
          <a:p>
            <a:endParaRPr/>
          </a:p>
        </p:txBody>
      </p:sp>
      <p:sp>
        <p:nvSpPr>
          <p:cNvPr id="204" name="Google Shape;204;g2dc6c7a5063_0_680"/>
          <p:cNvSpPr txBox="1">
            <a:spLocks noGrp="1"/>
          </p:cNvSpPr>
          <p:nvPr>
            <p:ph type="dt" idx="10"/>
          </p:nvPr>
        </p:nvSpPr>
        <p:spPr>
          <a:xfrm>
            <a:off x="304800" y="4237567"/>
            <a:ext cx="1422300" cy="243300"/>
          </a:xfrm>
          <a:prstGeom prst="rect">
            <a:avLst/>
          </a:prstGeom>
          <a:noFill/>
          <a:ln>
            <a:noFill/>
          </a:ln>
        </p:spPr>
        <p:txBody>
          <a:bodyPr spcFirstLastPara="1" wrap="square" lIns="60950" tIns="30475" rIns="60950" bIns="30475" anchor="ctr" anchorCtr="0">
            <a:noAutofit/>
          </a:bodyPr>
          <a:lstStyle>
            <a:lvl1pPr lvl="0" algn="l">
              <a:lnSpc>
                <a:spcPct val="100000"/>
              </a:lnSpc>
              <a:spcBef>
                <a:spcPts val="0"/>
              </a:spcBef>
              <a:spcAft>
                <a:spcPts val="0"/>
              </a:spcAft>
              <a:buSzPts val="900"/>
              <a:buNone/>
              <a:defRPr/>
            </a:lvl1pPr>
            <a:lvl2pPr lvl="1" algn="l">
              <a:lnSpc>
                <a:spcPct val="100000"/>
              </a:lnSpc>
              <a:spcBef>
                <a:spcPts val="0"/>
              </a:spcBef>
              <a:spcAft>
                <a:spcPts val="0"/>
              </a:spcAft>
              <a:buSzPts val="900"/>
              <a:buNone/>
              <a:defRPr/>
            </a:lvl2pPr>
            <a:lvl3pPr lvl="2" algn="l">
              <a:lnSpc>
                <a:spcPct val="100000"/>
              </a:lnSpc>
              <a:spcBef>
                <a:spcPts val="0"/>
              </a:spcBef>
              <a:spcAft>
                <a:spcPts val="0"/>
              </a:spcAft>
              <a:buSzPts val="900"/>
              <a:buNone/>
              <a:defRPr/>
            </a:lvl3pPr>
            <a:lvl4pPr lvl="3" algn="l">
              <a:lnSpc>
                <a:spcPct val="100000"/>
              </a:lnSpc>
              <a:spcBef>
                <a:spcPts val="0"/>
              </a:spcBef>
              <a:spcAft>
                <a:spcPts val="0"/>
              </a:spcAft>
              <a:buSzPts val="900"/>
              <a:buNone/>
              <a:defRPr/>
            </a:lvl4pPr>
            <a:lvl5pPr lvl="4" algn="l">
              <a:lnSpc>
                <a:spcPct val="100000"/>
              </a:lnSpc>
              <a:spcBef>
                <a:spcPts val="0"/>
              </a:spcBef>
              <a:spcAft>
                <a:spcPts val="0"/>
              </a:spcAft>
              <a:buSzPts val="900"/>
              <a:buNone/>
              <a:defRPr/>
            </a:lvl5pPr>
            <a:lvl6pPr lvl="5" algn="l">
              <a:lnSpc>
                <a:spcPct val="100000"/>
              </a:lnSpc>
              <a:spcBef>
                <a:spcPts val="0"/>
              </a:spcBef>
              <a:spcAft>
                <a:spcPts val="0"/>
              </a:spcAft>
              <a:buSzPts val="900"/>
              <a:buNone/>
              <a:defRPr/>
            </a:lvl6pPr>
            <a:lvl7pPr lvl="6" algn="l">
              <a:lnSpc>
                <a:spcPct val="100000"/>
              </a:lnSpc>
              <a:spcBef>
                <a:spcPts val="0"/>
              </a:spcBef>
              <a:spcAft>
                <a:spcPts val="0"/>
              </a:spcAft>
              <a:buSzPts val="900"/>
              <a:buNone/>
              <a:defRPr/>
            </a:lvl7pPr>
            <a:lvl8pPr lvl="7" algn="l">
              <a:lnSpc>
                <a:spcPct val="100000"/>
              </a:lnSpc>
              <a:spcBef>
                <a:spcPts val="0"/>
              </a:spcBef>
              <a:spcAft>
                <a:spcPts val="0"/>
              </a:spcAft>
              <a:buSzPts val="900"/>
              <a:buNone/>
              <a:defRPr/>
            </a:lvl8pPr>
            <a:lvl9pPr lvl="8" algn="l">
              <a:lnSpc>
                <a:spcPct val="100000"/>
              </a:lnSpc>
              <a:spcBef>
                <a:spcPts val="0"/>
              </a:spcBef>
              <a:spcAft>
                <a:spcPts val="0"/>
              </a:spcAft>
              <a:buSzPts val="900"/>
              <a:buNone/>
              <a:defRPr/>
            </a:lvl9pPr>
          </a:lstStyle>
          <a:p>
            <a:endParaRPr/>
          </a:p>
        </p:txBody>
      </p:sp>
      <p:sp>
        <p:nvSpPr>
          <p:cNvPr id="205" name="Google Shape;205;g2dc6c7a5063_0_680"/>
          <p:cNvSpPr txBox="1">
            <a:spLocks noGrp="1"/>
          </p:cNvSpPr>
          <p:nvPr>
            <p:ph type="ftr" idx="11"/>
          </p:nvPr>
        </p:nvSpPr>
        <p:spPr>
          <a:xfrm>
            <a:off x="2082800" y="4237567"/>
            <a:ext cx="1930500" cy="243300"/>
          </a:xfrm>
          <a:prstGeom prst="rect">
            <a:avLst/>
          </a:prstGeom>
          <a:noFill/>
          <a:ln>
            <a:noFill/>
          </a:ln>
        </p:spPr>
        <p:txBody>
          <a:bodyPr spcFirstLastPara="1" wrap="square" lIns="60950" tIns="30475" rIns="60950" bIns="30475" anchor="ctr" anchorCtr="0">
            <a:noAutofit/>
          </a:bodyPr>
          <a:lstStyle>
            <a:lvl1pPr lvl="0" algn="ctr">
              <a:lnSpc>
                <a:spcPct val="100000"/>
              </a:lnSpc>
              <a:spcBef>
                <a:spcPts val="0"/>
              </a:spcBef>
              <a:spcAft>
                <a:spcPts val="0"/>
              </a:spcAft>
              <a:buSzPts val="900"/>
              <a:buNone/>
              <a:defRPr/>
            </a:lvl1pPr>
            <a:lvl2pPr lvl="1" algn="l">
              <a:lnSpc>
                <a:spcPct val="100000"/>
              </a:lnSpc>
              <a:spcBef>
                <a:spcPts val="0"/>
              </a:spcBef>
              <a:spcAft>
                <a:spcPts val="0"/>
              </a:spcAft>
              <a:buSzPts val="900"/>
              <a:buNone/>
              <a:defRPr/>
            </a:lvl2pPr>
            <a:lvl3pPr lvl="2" algn="l">
              <a:lnSpc>
                <a:spcPct val="100000"/>
              </a:lnSpc>
              <a:spcBef>
                <a:spcPts val="0"/>
              </a:spcBef>
              <a:spcAft>
                <a:spcPts val="0"/>
              </a:spcAft>
              <a:buSzPts val="900"/>
              <a:buNone/>
              <a:defRPr/>
            </a:lvl3pPr>
            <a:lvl4pPr lvl="3" algn="l">
              <a:lnSpc>
                <a:spcPct val="100000"/>
              </a:lnSpc>
              <a:spcBef>
                <a:spcPts val="0"/>
              </a:spcBef>
              <a:spcAft>
                <a:spcPts val="0"/>
              </a:spcAft>
              <a:buSzPts val="900"/>
              <a:buNone/>
              <a:defRPr/>
            </a:lvl4pPr>
            <a:lvl5pPr lvl="4" algn="l">
              <a:lnSpc>
                <a:spcPct val="100000"/>
              </a:lnSpc>
              <a:spcBef>
                <a:spcPts val="0"/>
              </a:spcBef>
              <a:spcAft>
                <a:spcPts val="0"/>
              </a:spcAft>
              <a:buSzPts val="900"/>
              <a:buNone/>
              <a:defRPr/>
            </a:lvl5pPr>
            <a:lvl6pPr lvl="5" algn="l">
              <a:lnSpc>
                <a:spcPct val="100000"/>
              </a:lnSpc>
              <a:spcBef>
                <a:spcPts val="0"/>
              </a:spcBef>
              <a:spcAft>
                <a:spcPts val="0"/>
              </a:spcAft>
              <a:buSzPts val="900"/>
              <a:buNone/>
              <a:defRPr/>
            </a:lvl6pPr>
            <a:lvl7pPr lvl="6" algn="l">
              <a:lnSpc>
                <a:spcPct val="100000"/>
              </a:lnSpc>
              <a:spcBef>
                <a:spcPts val="0"/>
              </a:spcBef>
              <a:spcAft>
                <a:spcPts val="0"/>
              </a:spcAft>
              <a:buSzPts val="900"/>
              <a:buNone/>
              <a:defRPr/>
            </a:lvl7pPr>
            <a:lvl8pPr lvl="7" algn="l">
              <a:lnSpc>
                <a:spcPct val="100000"/>
              </a:lnSpc>
              <a:spcBef>
                <a:spcPts val="0"/>
              </a:spcBef>
              <a:spcAft>
                <a:spcPts val="0"/>
              </a:spcAft>
              <a:buSzPts val="900"/>
              <a:buNone/>
              <a:defRPr/>
            </a:lvl8pPr>
            <a:lvl9pPr lvl="8" algn="l">
              <a:lnSpc>
                <a:spcPct val="100000"/>
              </a:lnSpc>
              <a:spcBef>
                <a:spcPts val="0"/>
              </a:spcBef>
              <a:spcAft>
                <a:spcPts val="0"/>
              </a:spcAft>
              <a:buSzPts val="900"/>
              <a:buNone/>
              <a:defRPr/>
            </a:lvl9pPr>
          </a:lstStyle>
          <a:p>
            <a:endParaRPr/>
          </a:p>
        </p:txBody>
      </p:sp>
      <p:sp>
        <p:nvSpPr>
          <p:cNvPr id="206" name="Google Shape;206;g2dc6c7a5063_0_680"/>
          <p:cNvSpPr txBox="1">
            <a:spLocks noGrp="1"/>
          </p:cNvSpPr>
          <p:nvPr>
            <p:ph type="sldNum" idx="12"/>
          </p:nvPr>
        </p:nvSpPr>
        <p:spPr>
          <a:xfrm>
            <a:off x="4368800" y="4237567"/>
            <a:ext cx="1422300" cy="243300"/>
          </a:xfrm>
          <a:prstGeom prst="rect">
            <a:avLst/>
          </a:prstGeom>
          <a:noFill/>
          <a:ln>
            <a:noFill/>
          </a:ln>
        </p:spPr>
        <p:txBody>
          <a:bodyPr spcFirstLastPara="1" wrap="square" lIns="60950" tIns="30475" rIns="60950" bIns="30475" anchor="ctr" anchorCtr="0">
            <a:noAutofit/>
          </a:bodyPr>
          <a:lstStyle>
            <a:lvl1pPr marL="0" marR="0" lvl="0"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Cover_1">
  <p:cSld name="Cover_1">
    <p:spTree>
      <p:nvGrpSpPr>
        <p:cNvPr id="1" name="Shape 136"/>
        <p:cNvGrpSpPr/>
        <p:nvPr/>
      </p:nvGrpSpPr>
      <p:grpSpPr>
        <a:xfrm>
          <a:off x="0" y="0"/>
          <a:ext cx="0" cy="0"/>
          <a:chOff x="0" y="0"/>
          <a:chExt cx="0" cy="0"/>
        </a:xfrm>
      </p:grpSpPr>
      <p:sp>
        <p:nvSpPr>
          <p:cNvPr id="137" name="Google Shape;137;g2dc6c7a5063_0_615"/>
          <p:cNvSpPr>
            <a:spLocks noGrp="1"/>
          </p:cNvSpPr>
          <p:nvPr>
            <p:ph type="pic" idx="2"/>
          </p:nvPr>
        </p:nvSpPr>
        <p:spPr>
          <a:xfrm>
            <a:off x="1" y="0"/>
            <a:ext cx="12192000" cy="6858000"/>
          </a:xfrm>
          <a:prstGeom prst="rect">
            <a:avLst/>
          </a:prstGeom>
          <a:noFill/>
          <a:ln>
            <a:noFill/>
          </a:ln>
        </p:spPr>
      </p:sp>
      <p:sp>
        <p:nvSpPr>
          <p:cNvPr id="138" name="Google Shape;138;g2dc6c7a5063_0_615"/>
          <p:cNvSpPr txBox="1">
            <a:spLocks noGrp="1"/>
          </p:cNvSpPr>
          <p:nvPr>
            <p:ph type="body" idx="1"/>
          </p:nvPr>
        </p:nvSpPr>
        <p:spPr>
          <a:xfrm>
            <a:off x="7315199" y="38876"/>
            <a:ext cx="4114800" cy="6858000"/>
          </a:xfrm>
          <a:prstGeom prst="rect">
            <a:avLst/>
          </a:prstGeom>
          <a:solidFill>
            <a:srgbClr val="C44527">
              <a:alpha val="89019"/>
            </a:srgbClr>
          </a:solidFill>
          <a:ln>
            <a:noFill/>
          </a:ln>
        </p:spPr>
        <p:txBody>
          <a:bodyPr spcFirstLastPara="1" wrap="square" lIns="60950" tIns="30475" rIns="60950" bIns="30475" anchor="t" anchorCtr="0">
            <a:normAutofit/>
          </a:bodyPr>
          <a:lstStyle>
            <a:lvl1pPr marL="457200" lvl="0" indent="-228600" algn="l">
              <a:lnSpc>
                <a:spcPct val="90000"/>
              </a:lnSpc>
              <a:spcBef>
                <a:spcPts val="1000"/>
              </a:spcBef>
              <a:spcAft>
                <a:spcPts val="0"/>
              </a:spcAft>
              <a:buClr>
                <a:schemeClr val="dk1"/>
              </a:buClr>
              <a:buSzPts val="1900"/>
              <a:buNone/>
              <a:defRPr/>
            </a:lvl1pPr>
            <a:lvl2pPr marL="914400" lvl="1" indent="-304800" algn="l">
              <a:lnSpc>
                <a:spcPct val="90000"/>
              </a:lnSpc>
              <a:spcBef>
                <a:spcPts val="500"/>
              </a:spcBef>
              <a:spcAft>
                <a:spcPts val="0"/>
              </a:spcAft>
              <a:buClr>
                <a:schemeClr val="dk1"/>
              </a:buClr>
              <a:buSzPts val="1200"/>
              <a:buChar char="•"/>
              <a:defRPr/>
            </a:lvl2pPr>
            <a:lvl3pPr marL="1371600" lvl="2" indent="-304800" algn="l">
              <a:lnSpc>
                <a:spcPct val="90000"/>
              </a:lnSpc>
              <a:spcBef>
                <a:spcPts val="500"/>
              </a:spcBef>
              <a:spcAft>
                <a:spcPts val="0"/>
              </a:spcAft>
              <a:buClr>
                <a:schemeClr val="dk1"/>
              </a:buClr>
              <a:buSzPts val="1200"/>
              <a:buChar char="•"/>
              <a:defRPr/>
            </a:lvl3pPr>
            <a:lvl4pPr marL="1828800" lvl="3" indent="-304800" algn="l">
              <a:lnSpc>
                <a:spcPct val="90000"/>
              </a:lnSpc>
              <a:spcBef>
                <a:spcPts val="500"/>
              </a:spcBef>
              <a:spcAft>
                <a:spcPts val="0"/>
              </a:spcAft>
              <a:buClr>
                <a:schemeClr val="dk1"/>
              </a:buClr>
              <a:buSzPts val="1200"/>
              <a:buChar char="•"/>
              <a:defRPr/>
            </a:lvl4pPr>
            <a:lvl5pPr marL="2286000" lvl="4" indent="-304800" algn="l">
              <a:lnSpc>
                <a:spcPct val="90000"/>
              </a:lnSpc>
              <a:spcBef>
                <a:spcPts val="500"/>
              </a:spcBef>
              <a:spcAft>
                <a:spcPts val="0"/>
              </a:spcAft>
              <a:buClr>
                <a:schemeClr val="dk1"/>
              </a:buClr>
              <a:buSzPts val="1200"/>
              <a:buChar char="•"/>
              <a:defRPr/>
            </a:lvl5pPr>
            <a:lvl6pPr marL="2743200" lvl="5" indent="-304800" algn="l">
              <a:lnSpc>
                <a:spcPct val="90000"/>
              </a:lnSpc>
              <a:spcBef>
                <a:spcPts val="500"/>
              </a:spcBef>
              <a:spcAft>
                <a:spcPts val="0"/>
              </a:spcAft>
              <a:buClr>
                <a:schemeClr val="dk1"/>
              </a:buClr>
              <a:buSzPts val="1200"/>
              <a:buChar char="•"/>
              <a:defRPr/>
            </a:lvl6pPr>
            <a:lvl7pPr marL="3200400" lvl="6" indent="-304800" algn="l">
              <a:lnSpc>
                <a:spcPct val="90000"/>
              </a:lnSpc>
              <a:spcBef>
                <a:spcPts val="500"/>
              </a:spcBef>
              <a:spcAft>
                <a:spcPts val="0"/>
              </a:spcAft>
              <a:buClr>
                <a:schemeClr val="dk1"/>
              </a:buClr>
              <a:buSzPts val="1200"/>
              <a:buChar char="•"/>
              <a:defRPr/>
            </a:lvl7pPr>
            <a:lvl8pPr marL="3657600" lvl="7" indent="-304800" algn="l">
              <a:lnSpc>
                <a:spcPct val="90000"/>
              </a:lnSpc>
              <a:spcBef>
                <a:spcPts val="500"/>
              </a:spcBef>
              <a:spcAft>
                <a:spcPts val="0"/>
              </a:spcAft>
              <a:buClr>
                <a:schemeClr val="dk1"/>
              </a:buClr>
              <a:buSzPts val="1200"/>
              <a:buChar char="•"/>
              <a:defRPr/>
            </a:lvl8pPr>
            <a:lvl9pPr marL="4114800" lvl="8" indent="-304800" algn="l">
              <a:lnSpc>
                <a:spcPct val="90000"/>
              </a:lnSpc>
              <a:spcBef>
                <a:spcPts val="500"/>
              </a:spcBef>
              <a:spcAft>
                <a:spcPts val="0"/>
              </a:spcAft>
              <a:buClr>
                <a:schemeClr val="dk1"/>
              </a:buClr>
              <a:buSzPts val="1200"/>
              <a:buChar char="•"/>
              <a:defRPr/>
            </a:lvl9pPr>
          </a:lstStyle>
          <a:p>
            <a:endParaRPr/>
          </a:p>
        </p:txBody>
      </p:sp>
      <p:sp>
        <p:nvSpPr>
          <p:cNvPr id="139" name="Google Shape;139;g2dc6c7a5063_0_615"/>
          <p:cNvSpPr txBox="1">
            <a:spLocks noGrp="1"/>
          </p:cNvSpPr>
          <p:nvPr>
            <p:ph type="body" idx="3"/>
          </p:nvPr>
        </p:nvSpPr>
        <p:spPr>
          <a:xfrm>
            <a:off x="7543800" y="457199"/>
            <a:ext cx="3657600" cy="2927700"/>
          </a:xfrm>
          <a:prstGeom prst="rect">
            <a:avLst/>
          </a:prstGeom>
          <a:noFill/>
          <a:ln>
            <a:noFill/>
          </a:ln>
        </p:spPr>
        <p:txBody>
          <a:bodyPr spcFirstLastPara="1" wrap="square" lIns="60950" tIns="30475" rIns="60950" bIns="30475" anchor="b" anchorCtr="0">
            <a:noAutofit/>
          </a:bodyPr>
          <a:lstStyle>
            <a:lvl1pPr marL="457200" lvl="0" indent="-228600" algn="l">
              <a:lnSpc>
                <a:spcPct val="80000"/>
              </a:lnSpc>
              <a:spcBef>
                <a:spcPts val="1000"/>
              </a:spcBef>
              <a:spcAft>
                <a:spcPts val="0"/>
              </a:spcAft>
              <a:buClr>
                <a:schemeClr val="lt1"/>
              </a:buClr>
              <a:buSzPts val="2900"/>
              <a:buNone/>
              <a:defRPr sz="4400" b="0" cap="none">
                <a:solidFill>
                  <a:schemeClr val="lt1"/>
                </a:solidFill>
                <a:latin typeface="Calibri"/>
                <a:ea typeface="Calibri"/>
                <a:cs typeface="Calibri"/>
                <a:sym typeface="Calibri"/>
              </a:defRPr>
            </a:lvl1pPr>
            <a:lvl2pPr marL="914400" lvl="1" indent="-228600" algn="l">
              <a:lnSpc>
                <a:spcPct val="90000"/>
              </a:lnSpc>
              <a:spcBef>
                <a:spcPts val="500"/>
              </a:spcBef>
              <a:spcAft>
                <a:spcPts val="0"/>
              </a:spcAft>
              <a:buClr>
                <a:schemeClr val="dk1"/>
              </a:buClr>
              <a:buSzPts val="1600"/>
              <a:buNone/>
              <a:defRPr/>
            </a:lvl2pPr>
            <a:lvl3pPr marL="1371600" lvl="2" indent="-228600" algn="l">
              <a:lnSpc>
                <a:spcPct val="90000"/>
              </a:lnSpc>
              <a:spcBef>
                <a:spcPts val="500"/>
              </a:spcBef>
              <a:spcAft>
                <a:spcPts val="0"/>
              </a:spcAft>
              <a:buClr>
                <a:schemeClr val="dk1"/>
              </a:buClr>
              <a:buSzPts val="1300"/>
              <a:buNone/>
              <a:defRPr/>
            </a:lvl3pPr>
            <a:lvl4pPr marL="1828800" lvl="3" indent="-228600" algn="l">
              <a:lnSpc>
                <a:spcPct val="90000"/>
              </a:lnSpc>
              <a:spcBef>
                <a:spcPts val="500"/>
              </a:spcBef>
              <a:spcAft>
                <a:spcPts val="0"/>
              </a:spcAft>
              <a:buClr>
                <a:schemeClr val="dk1"/>
              </a:buClr>
              <a:buSzPts val="1200"/>
              <a:buNone/>
              <a:defRPr/>
            </a:lvl4pPr>
            <a:lvl5pPr marL="2286000" lvl="4" indent="-228600" algn="l">
              <a:lnSpc>
                <a:spcPct val="90000"/>
              </a:lnSpc>
              <a:spcBef>
                <a:spcPts val="500"/>
              </a:spcBef>
              <a:spcAft>
                <a:spcPts val="0"/>
              </a:spcAft>
              <a:buClr>
                <a:schemeClr val="dk1"/>
              </a:buClr>
              <a:buSzPts val="1200"/>
              <a:buNone/>
              <a:defRPr/>
            </a:lvl5pPr>
            <a:lvl6pPr marL="2743200" lvl="5" indent="-304800" algn="l">
              <a:lnSpc>
                <a:spcPct val="90000"/>
              </a:lnSpc>
              <a:spcBef>
                <a:spcPts val="500"/>
              </a:spcBef>
              <a:spcAft>
                <a:spcPts val="0"/>
              </a:spcAft>
              <a:buClr>
                <a:schemeClr val="dk1"/>
              </a:buClr>
              <a:buSzPts val="1200"/>
              <a:buChar char="•"/>
              <a:defRPr/>
            </a:lvl6pPr>
            <a:lvl7pPr marL="3200400" lvl="6" indent="-304800" algn="l">
              <a:lnSpc>
                <a:spcPct val="90000"/>
              </a:lnSpc>
              <a:spcBef>
                <a:spcPts val="500"/>
              </a:spcBef>
              <a:spcAft>
                <a:spcPts val="0"/>
              </a:spcAft>
              <a:buClr>
                <a:schemeClr val="dk1"/>
              </a:buClr>
              <a:buSzPts val="1200"/>
              <a:buChar char="•"/>
              <a:defRPr/>
            </a:lvl7pPr>
            <a:lvl8pPr marL="3657600" lvl="7" indent="-304800" algn="l">
              <a:lnSpc>
                <a:spcPct val="90000"/>
              </a:lnSpc>
              <a:spcBef>
                <a:spcPts val="500"/>
              </a:spcBef>
              <a:spcAft>
                <a:spcPts val="0"/>
              </a:spcAft>
              <a:buClr>
                <a:schemeClr val="dk1"/>
              </a:buClr>
              <a:buSzPts val="1200"/>
              <a:buChar char="•"/>
              <a:defRPr/>
            </a:lvl8pPr>
            <a:lvl9pPr marL="4114800" lvl="8" indent="-304800" algn="l">
              <a:lnSpc>
                <a:spcPct val="90000"/>
              </a:lnSpc>
              <a:spcBef>
                <a:spcPts val="500"/>
              </a:spcBef>
              <a:spcAft>
                <a:spcPts val="0"/>
              </a:spcAft>
              <a:buClr>
                <a:schemeClr val="dk1"/>
              </a:buClr>
              <a:buSzPts val="1200"/>
              <a:buChar char="•"/>
              <a:defRPr/>
            </a:lvl9pPr>
          </a:lstStyle>
          <a:p>
            <a:endParaRPr/>
          </a:p>
        </p:txBody>
      </p:sp>
      <p:sp>
        <p:nvSpPr>
          <p:cNvPr id="140" name="Google Shape;140;g2dc6c7a5063_0_615"/>
          <p:cNvSpPr txBox="1">
            <a:spLocks noGrp="1"/>
          </p:cNvSpPr>
          <p:nvPr>
            <p:ph type="body" idx="4"/>
          </p:nvPr>
        </p:nvSpPr>
        <p:spPr>
          <a:xfrm>
            <a:off x="7543800" y="3384867"/>
            <a:ext cx="3657600" cy="466800"/>
          </a:xfrm>
          <a:prstGeom prst="rect">
            <a:avLst/>
          </a:prstGeom>
          <a:noFill/>
          <a:ln>
            <a:noFill/>
          </a:ln>
        </p:spPr>
        <p:txBody>
          <a:bodyPr spcFirstLastPara="1" wrap="square" lIns="60950" tIns="30475" rIns="60950" bIns="30475" anchor="t" anchorCtr="0">
            <a:spAutoFit/>
          </a:bodyPr>
          <a:lstStyle>
            <a:lvl1pPr marL="457200" lvl="0" indent="-228600" algn="l">
              <a:lnSpc>
                <a:spcPct val="90000"/>
              </a:lnSpc>
              <a:spcBef>
                <a:spcPts val="1000"/>
              </a:spcBef>
              <a:spcAft>
                <a:spcPts val="0"/>
              </a:spcAft>
              <a:buClr>
                <a:schemeClr val="lt1"/>
              </a:buClr>
              <a:buSzPts val="1300"/>
              <a:buNone/>
              <a:defRPr sz="2000" b="0">
                <a:solidFill>
                  <a:schemeClr val="lt1"/>
                </a:solidFill>
                <a:latin typeface="Calibri"/>
                <a:ea typeface="Calibri"/>
                <a:cs typeface="Calibri"/>
                <a:sym typeface="Calibri"/>
              </a:defRPr>
            </a:lvl1pPr>
            <a:lvl2pPr marL="914400" lvl="1" indent="-228600" algn="l">
              <a:lnSpc>
                <a:spcPct val="90000"/>
              </a:lnSpc>
              <a:spcBef>
                <a:spcPts val="500"/>
              </a:spcBef>
              <a:spcAft>
                <a:spcPts val="0"/>
              </a:spcAft>
              <a:buClr>
                <a:schemeClr val="dk1"/>
              </a:buClr>
              <a:buSzPts val="1600"/>
              <a:buNone/>
              <a:defRPr/>
            </a:lvl2pPr>
            <a:lvl3pPr marL="1371600" lvl="2" indent="-228600" algn="l">
              <a:lnSpc>
                <a:spcPct val="90000"/>
              </a:lnSpc>
              <a:spcBef>
                <a:spcPts val="500"/>
              </a:spcBef>
              <a:spcAft>
                <a:spcPts val="0"/>
              </a:spcAft>
              <a:buClr>
                <a:schemeClr val="dk1"/>
              </a:buClr>
              <a:buSzPts val="1300"/>
              <a:buNone/>
              <a:defRPr/>
            </a:lvl3pPr>
            <a:lvl4pPr marL="1828800" lvl="3" indent="-228600" algn="l">
              <a:lnSpc>
                <a:spcPct val="90000"/>
              </a:lnSpc>
              <a:spcBef>
                <a:spcPts val="500"/>
              </a:spcBef>
              <a:spcAft>
                <a:spcPts val="0"/>
              </a:spcAft>
              <a:buClr>
                <a:schemeClr val="dk1"/>
              </a:buClr>
              <a:buSzPts val="1200"/>
              <a:buNone/>
              <a:defRPr/>
            </a:lvl4pPr>
            <a:lvl5pPr marL="2286000" lvl="4" indent="-228600" algn="l">
              <a:lnSpc>
                <a:spcPct val="90000"/>
              </a:lnSpc>
              <a:spcBef>
                <a:spcPts val="500"/>
              </a:spcBef>
              <a:spcAft>
                <a:spcPts val="0"/>
              </a:spcAft>
              <a:buClr>
                <a:schemeClr val="dk1"/>
              </a:buClr>
              <a:buSzPts val="1200"/>
              <a:buNone/>
              <a:defRPr/>
            </a:lvl5pPr>
            <a:lvl6pPr marL="2743200" lvl="5" indent="-304800" algn="l">
              <a:lnSpc>
                <a:spcPct val="90000"/>
              </a:lnSpc>
              <a:spcBef>
                <a:spcPts val="500"/>
              </a:spcBef>
              <a:spcAft>
                <a:spcPts val="0"/>
              </a:spcAft>
              <a:buClr>
                <a:schemeClr val="dk1"/>
              </a:buClr>
              <a:buSzPts val="1200"/>
              <a:buChar char="•"/>
              <a:defRPr/>
            </a:lvl6pPr>
            <a:lvl7pPr marL="3200400" lvl="6" indent="-304800" algn="l">
              <a:lnSpc>
                <a:spcPct val="90000"/>
              </a:lnSpc>
              <a:spcBef>
                <a:spcPts val="500"/>
              </a:spcBef>
              <a:spcAft>
                <a:spcPts val="0"/>
              </a:spcAft>
              <a:buClr>
                <a:schemeClr val="dk1"/>
              </a:buClr>
              <a:buSzPts val="1200"/>
              <a:buChar char="•"/>
              <a:defRPr/>
            </a:lvl7pPr>
            <a:lvl8pPr marL="3657600" lvl="7" indent="-304800" algn="l">
              <a:lnSpc>
                <a:spcPct val="90000"/>
              </a:lnSpc>
              <a:spcBef>
                <a:spcPts val="500"/>
              </a:spcBef>
              <a:spcAft>
                <a:spcPts val="0"/>
              </a:spcAft>
              <a:buClr>
                <a:schemeClr val="dk1"/>
              </a:buClr>
              <a:buSzPts val="1200"/>
              <a:buChar char="•"/>
              <a:defRPr/>
            </a:lvl8pPr>
            <a:lvl9pPr marL="4114800" lvl="8" indent="-304800" algn="l">
              <a:lnSpc>
                <a:spcPct val="90000"/>
              </a:lnSpc>
              <a:spcBef>
                <a:spcPts val="500"/>
              </a:spcBef>
              <a:spcAft>
                <a:spcPts val="0"/>
              </a:spcAft>
              <a:buClr>
                <a:schemeClr val="dk1"/>
              </a:buClr>
              <a:buSzPts val="1200"/>
              <a:buChar char="•"/>
              <a:defRPr/>
            </a:lvl9pPr>
          </a:lstStyle>
          <a:p>
            <a:endParaRPr/>
          </a:p>
        </p:txBody>
      </p:sp>
      <p:sp>
        <p:nvSpPr>
          <p:cNvPr id="141" name="Google Shape;141;g2dc6c7a5063_0_615"/>
          <p:cNvSpPr txBox="1">
            <a:spLocks noGrp="1"/>
          </p:cNvSpPr>
          <p:nvPr>
            <p:ph type="body" idx="5"/>
          </p:nvPr>
        </p:nvSpPr>
        <p:spPr>
          <a:xfrm>
            <a:off x="7543801" y="4572001"/>
            <a:ext cx="3657600" cy="438900"/>
          </a:xfrm>
          <a:prstGeom prst="rect">
            <a:avLst/>
          </a:prstGeom>
          <a:noFill/>
          <a:ln>
            <a:noFill/>
          </a:ln>
        </p:spPr>
        <p:txBody>
          <a:bodyPr spcFirstLastPara="1" wrap="square" lIns="60950" tIns="30475" rIns="60950" bIns="30475" anchor="t" anchorCtr="0">
            <a:spAutoFit/>
          </a:bodyPr>
          <a:lstStyle>
            <a:lvl1pPr marL="457200" lvl="0" indent="-228600" algn="l">
              <a:lnSpc>
                <a:spcPct val="90000"/>
              </a:lnSpc>
              <a:spcBef>
                <a:spcPts val="1000"/>
              </a:spcBef>
              <a:spcAft>
                <a:spcPts val="0"/>
              </a:spcAft>
              <a:buClr>
                <a:schemeClr val="lt1"/>
              </a:buClr>
              <a:buSzPts val="1200"/>
              <a:buNone/>
              <a:defRPr sz="1800">
                <a:solidFill>
                  <a:schemeClr val="lt1"/>
                </a:solidFill>
              </a:defRPr>
            </a:lvl1pPr>
            <a:lvl2pPr marL="914400" lvl="1" indent="-304800" algn="l">
              <a:lnSpc>
                <a:spcPct val="90000"/>
              </a:lnSpc>
              <a:spcBef>
                <a:spcPts val="500"/>
              </a:spcBef>
              <a:spcAft>
                <a:spcPts val="0"/>
              </a:spcAft>
              <a:buClr>
                <a:schemeClr val="dk1"/>
              </a:buClr>
              <a:buSzPts val="1200"/>
              <a:buChar char="•"/>
              <a:defRPr/>
            </a:lvl2pPr>
            <a:lvl3pPr marL="1371600" lvl="2" indent="-304800" algn="l">
              <a:lnSpc>
                <a:spcPct val="90000"/>
              </a:lnSpc>
              <a:spcBef>
                <a:spcPts val="500"/>
              </a:spcBef>
              <a:spcAft>
                <a:spcPts val="0"/>
              </a:spcAft>
              <a:buClr>
                <a:schemeClr val="dk1"/>
              </a:buClr>
              <a:buSzPts val="1200"/>
              <a:buChar char="•"/>
              <a:defRPr/>
            </a:lvl3pPr>
            <a:lvl4pPr marL="1828800" lvl="3" indent="-304800" algn="l">
              <a:lnSpc>
                <a:spcPct val="90000"/>
              </a:lnSpc>
              <a:spcBef>
                <a:spcPts val="500"/>
              </a:spcBef>
              <a:spcAft>
                <a:spcPts val="0"/>
              </a:spcAft>
              <a:buClr>
                <a:schemeClr val="dk1"/>
              </a:buClr>
              <a:buSzPts val="1200"/>
              <a:buChar char="•"/>
              <a:defRPr/>
            </a:lvl4pPr>
            <a:lvl5pPr marL="2286000" lvl="4" indent="-304800" algn="l">
              <a:lnSpc>
                <a:spcPct val="90000"/>
              </a:lnSpc>
              <a:spcBef>
                <a:spcPts val="500"/>
              </a:spcBef>
              <a:spcAft>
                <a:spcPts val="0"/>
              </a:spcAft>
              <a:buClr>
                <a:schemeClr val="dk1"/>
              </a:buClr>
              <a:buSzPts val="1200"/>
              <a:buChar char="•"/>
              <a:defRPr/>
            </a:lvl5pPr>
            <a:lvl6pPr marL="2743200" lvl="5" indent="-304800" algn="l">
              <a:lnSpc>
                <a:spcPct val="90000"/>
              </a:lnSpc>
              <a:spcBef>
                <a:spcPts val="500"/>
              </a:spcBef>
              <a:spcAft>
                <a:spcPts val="0"/>
              </a:spcAft>
              <a:buClr>
                <a:schemeClr val="dk1"/>
              </a:buClr>
              <a:buSzPts val="1200"/>
              <a:buChar char="•"/>
              <a:defRPr/>
            </a:lvl6pPr>
            <a:lvl7pPr marL="3200400" lvl="6" indent="-304800" algn="l">
              <a:lnSpc>
                <a:spcPct val="90000"/>
              </a:lnSpc>
              <a:spcBef>
                <a:spcPts val="500"/>
              </a:spcBef>
              <a:spcAft>
                <a:spcPts val="0"/>
              </a:spcAft>
              <a:buClr>
                <a:schemeClr val="dk1"/>
              </a:buClr>
              <a:buSzPts val="1200"/>
              <a:buChar char="•"/>
              <a:defRPr/>
            </a:lvl7pPr>
            <a:lvl8pPr marL="3657600" lvl="7" indent="-304800" algn="l">
              <a:lnSpc>
                <a:spcPct val="90000"/>
              </a:lnSpc>
              <a:spcBef>
                <a:spcPts val="500"/>
              </a:spcBef>
              <a:spcAft>
                <a:spcPts val="0"/>
              </a:spcAft>
              <a:buClr>
                <a:schemeClr val="dk1"/>
              </a:buClr>
              <a:buSzPts val="1200"/>
              <a:buChar char="•"/>
              <a:defRPr/>
            </a:lvl8pPr>
            <a:lvl9pPr marL="4114800" lvl="8" indent="-304800" algn="l">
              <a:lnSpc>
                <a:spcPct val="90000"/>
              </a:lnSpc>
              <a:spcBef>
                <a:spcPts val="500"/>
              </a:spcBef>
              <a:spcAft>
                <a:spcPts val="0"/>
              </a:spcAft>
              <a:buClr>
                <a:schemeClr val="dk1"/>
              </a:buClr>
              <a:buSzPts val="1200"/>
              <a:buChar char="•"/>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42"/>
        <p:cNvGrpSpPr/>
        <p:nvPr/>
      </p:nvGrpSpPr>
      <p:grpSpPr>
        <a:xfrm>
          <a:off x="0" y="0"/>
          <a:ext cx="0" cy="0"/>
          <a:chOff x="0" y="0"/>
          <a:chExt cx="0" cy="0"/>
        </a:xfrm>
      </p:grpSpPr>
      <p:sp>
        <p:nvSpPr>
          <p:cNvPr id="143" name="Google Shape;143;g2dc6c7a5063_0_621"/>
          <p:cNvSpPr txBox="1">
            <a:spLocks noGrp="1"/>
          </p:cNvSpPr>
          <p:nvPr>
            <p:ph type="ctrTitle"/>
          </p:nvPr>
        </p:nvSpPr>
        <p:spPr>
          <a:xfrm>
            <a:off x="457200" y="1420283"/>
            <a:ext cx="5181600" cy="980100"/>
          </a:xfrm>
          <a:prstGeom prst="rect">
            <a:avLst/>
          </a:prstGeom>
          <a:noFill/>
          <a:ln>
            <a:noFill/>
          </a:ln>
        </p:spPr>
        <p:txBody>
          <a:bodyPr spcFirstLastPara="1" wrap="square" lIns="60950" tIns="30475" rIns="60950" bIns="30475" anchor="ctr" anchorCtr="0">
            <a:normAutofit/>
          </a:bodyPr>
          <a:lstStyle>
            <a:lvl1pPr lvl="0" algn="ctr">
              <a:lnSpc>
                <a:spcPct val="100000"/>
              </a:lnSpc>
              <a:spcBef>
                <a:spcPts val="0"/>
              </a:spcBef>
              <a:spcAft>
                <a:spcPts val="0"/>
              </a:spcAft>
              <a:buClr>
                <a:schemeClr val="dk1"/>
              </a:buClr>
              <a:buSzPts val="1200"/>
              <a:buNone/>
              <a:defRPr/>
            </a:lvl1pPr>
            <a:lvl2pPr lvl="1" algn="l">
              <a:lnSpc>
                <a:spcPct val="100000"/>
              </a:lnSpc>
              <a:spcBef>
                <a:spcPts val="0"/>
              </a:spcBef>
              <a:spcAft>
                <a:spcPts val="0"/>
              </a:spcAft>
              <a:buSzPts val="900"/>
              <a:buNone/>
              <a:defRPr/>
            </a:lvl2pPr>
            <a:lvl3pPr lvl="2" algn="l">
              <a:lnSpc>
                <a:spcPct val="100000"/>
              </a:lnSpc>
              <a:spcBef>
                <a:spcPts val="0"/>
              </a:spcBef>
              <a:spcAft>
                <a:spcPts val="0"/>
              </a:spcAft>
              <a:buSzPts val="900"/>
              <a:buNone/>
              <a:defRPr/>
            </a:lvl3pPr>
            <a:lvl4pPr lvl="3" algn="l">
              <a:lnSpc>
                <a:spcPct val="100000"/>
              </a:lnSpc>
              <a:spcBef>
                <a:spcPts val="0"/>
              </a:spcBef>
              <a:spcAft>
                <a:spcPts val="0"/>
              </a:spcAft>
              <a:buSzPts val="900"/>
              <a:buNone/>
              <a:defRPr/>
            </a:lvl4pPr>
            <a:lvl5pPr lvl="4" algn="l">
              <a:lnSpc>
                <a:spcPct val="100000"/>
              </a:lnSpc>
              <a:spcBef>
                <a:spcPts val="0"/>
              </a:spcBef>
              <a:spcAft>
                <a:spcPts val="0"/>
              </a:spcAft>
              <a:buSzPts val="900"/>
              <a:buNone/>
              <a:defRPr/>
            </a:lvl5pPr>
            <a:lvl6pPr lvl="5" algn="l">
              <a:lnSpc>
                <a:spcPct val="100000"/>
              </a:lnSpc>
              <a:spcBef>
                <a:spcPts val="0"/>
              </a:spcBef>
              <a:spcAft>
                <a:spcPts val="0"/>
              </a:spcAft>
              <a:buSzPts val="900"/>
              <a:buNone/>
              <a:defRPr/>
            </a:lvl6pPr>
            <a:lvl7pPr lvl="6" algn="l">
              <a:lnSpc>
                <a:spcPct val="100000"/>
              </a:lnSpc>
              <a:spcBef>
                <a:spcPts val="0"/>
              </a:spcBef>
              <a:spcAft>
                <a:spcPts val="0"/>
              </a:spcAft>
              <a:buSzPts val="900"/>
              <a:buNone/>
              <a:defRPr/>
            </a:lvl7pPr>
            <a:lvl8pPr lvl="7" algn="l">
              <a:lnSpc>
                <a:spcPct val="100000"/>
              </a:lnSpc>
              <a:spcBef>
                <a:spcPts val="0"/>
              </a:spcBef>
              <a:spcAft>
                <a:spcPts val="0"/>
              </a:spcAft>
              <a:buSzPts val="900"/>
              <a:buNone/>
              <a:defRPr/>
            </a:lvl8pPr>
            <a:lvl9pPr lvl="8" algn="l">
              <a:lnSpc>
                <a:spcPct val="100000"/>
              </a:lnSpc>
              <a:spcBef>
                <a:spcPts val="0"/>
              </a:spcBef>
              <a:spcAft>
                <a:spcPts val="0"/>
              </a:spcAft>
              <a:buSzPts val="900"/>
              <a:buNone/>
              <a:defRPr/>
            </a:lvl9pPr>
          </a:lstStyle>
          <a:p>
            <a:endParaRPr/>
          </a:p>
        </p:txBody>
      </p:sp>
      <p:sp>
        <p:nvSpPr>
          <p:cNvPr id="144" name="Google Shape;144;g2dc6c7a5063_0_621"/>
          <p:cNvSpPr txBox="1">
            <a:spLocks noGrp="1"/>
          </p:cNvSpPr>
          <p:nvPr>
            <p:ph type="subTitle" idx="1"/>
          </p:nvPr>
        </p:nvSpPr>
        <p:spPr>
          <a:xfrm>
            <a:off x="914400" y="2590800"/>
            <a:ext cx="4267200" cy="1168500"/>
          </a:xfrm>
          <a:prstGeom prst="rect">
            <a:avLst/>
          </a:prstGeom>
          <a:noFill/>
          <a:ln>
            <a:noFill/>
          </a:ln>
        </p:spPr>
        <p:txBody>
          <a:bodyPr spcFirstLastPara="1" wrap="square" lIns="60950" tIns="30475" rIns="60950" bIns="30475" anchor="t" anchorCtr="0">
            <a:normAutofit/>
          </a:bodyPr>
          <a:lstStyle>
            <a:lvl1pPr lvl="0" algn="ctr">
              <a:lnSpc>
                <a:spcPct val="100000"/>
              </a:lnSpc>
              <a:spcBef>
                <a:spcPts val="400"/>
              </a:spcBef>
              <a:spcAft>
                <a:spcPts val="0"/>
              </a:spcAft>
              <a:buClr>
                <a:srgbClr val="888888"/>
              </a:buClr>
              <a:buSzPts val="2100"/>
              <a:buNone/>
              <a:defRPr>
                <a:solidFill>
                  <a:srgbClr val="888888"/>
                </a:solidFill>
              </a:defRPr>
            </a:lvl1pPr>
            <a:lvl2pPr lvl="1" algn="ctr">
              <a:lnSpc>
                <a:spcPct val="100000"/>
              </a:lnSpc>
              <a:spcBef>
                <a:spcPts val="400"/>
              </a:spcBef>
              <a:spcAft>
                <a:spcPts val="0"/>
              </a:spcAft>
              <a:buClr>
                <a:srgbClr val="888888"/>
              </a:buClr>
              <a:buSzPts val="1900"/>
              <a:buNone/>
              <a:defRPr>
                <a:solidFill>
                  <a:srgbClr val="888888"/>
                </a:solidFill>
              </a:defRPr>
            </a:lvl2pPr>
            <a:lvl3pPr lvl="2" algn="ctr">
              <a:lnSpc>
                <a:spcPct val="100000"/>
              </a:lnSpc>
              <a:spcBef>
                <a:spcPts val="300"/>
              </a:spcBef>
              <a:spcAft>
                <a:spcPts val="0"/>
              </a:spcAft>
              <a:buClr>
                <a:srgbClr val="888888"/>
              </a:buClr>
              <a:buSzPts val="1600"/>
              <a:buNone/>
              <a:defRPr>
                <a:solidFill>
                  <a:srgbClr val="888888"/>
                </a:solidFill>
              </a:defRPr>
            </a:lvl3pPr>
            <a:lvl4pPr lvl="3" algn="ctr">
              <a:lnSpc>
                <a:spcPct val="100000"/>
              </a:lnSpc>
              <a:spcBef>
                <a:spcPts val="300"/>
              </a:spcBef>
              <a:spcAft>
                <a:spcPts val="0"/>
              </a:spcAft>
              <a:buClr>
                <a:srgbClr val="888888"/>
              </a:buClr>
              <a:buSzPts val="1300"/>
              <a:buNone/>
              <a:defRPr>
                <a:solidFill>
                  <a:srgbClr val="888888"/>
                </a:solidFill>
              </a:defRPr>
            </a:lvl4pPr>
            <a:lvl5pPr lvl="4" algn="ctr">
              <a:lnSpc>
                <a:spcPct val="100000"/>
              </a:lnSpc>
              <a:spcBef>
                <a:spcPts val="300"/>
              </a:spcBef>
              <a:spcAft>
                <a:spcPts val="0"/>
              </a:spcAft>
              <a:buClr>
                <a:srgbClr val="888888"/>
              </a:buClr>
              <a:buSzPts val="1300"/>
              <a:buNone/>
              <a:defRPr>
                <a:solidFill>
                  <a:srgbClr val="888888"/>
                </a:solidFill>
              </a:defRPr>
            </a:lvl5pPr>
            <a:lvl6pPr lvl="5" algn="ctr">
              <a:lnSpc>
                <a:spcPct val="100000"/>
              </a:lnSpc>
              <a:spcBef>
                <a:spcPts val="300"/>
              </a:spcBef>
              <a:spcAft>
                <a:spcPts val="0"/>
              </a:spcAft>
              <a:buClr>
                <a:srgbClr val="888888"/>
              </a:buClr>
              <a:buSzPts val="1300"/>
              <a:buNone/>
              <a:defRPr>
                <a:solidFill>
                  <a:srgbClr val="888888"/>
                </a:solidFill>
              </a:defRPr>
            </a:lvl6pPr>
            <a:lvl7pPr lvl="6" algn="ctr">
              <a:lnSpc>
                <a:spcPct val="100000"/>
              </a:lnSpc>
              <a:spcBef>
                <a:spcPts val="300"/>
              </a:spcBef>
              <a:spcAft>
                <a:spcPts val="0"/>
              </a:spcAft>
              <a:buClr>
                <a:srgbClr val="888888"/>
              </a:buClr>
              <a:buSzPts val="1300"/>
              <a:buNone/>
              <a:defRPr>
                <a:solidFill>
                  <a:srgbClr val="888888"/>
                </a:solidFill>
              </a:defRPr>
            </a:lvl7pPr>
            <a:lvl8pPr lvl="7" algn="ctr">
              <a:lnSpc>
                <a:spcPct val="100000"/>
              </a:lnSpc>
              <a:spcBef>
                <a:spcPts val="300"/>
              </a:spcBef>
              <a:spcAft>
                <a:spcPts val="0"/>
              </a:spcAft>
              <a:buClr>
                <a:srgbClr val="888888"/>
              </a:buClr>
              <a:buSzPts val="1300"/>
              <a:buNone/>
              <a:defRPr>
                <a:solidFill>
                  <a:srgbClr val="888888"/>
                </a:solidFill>
              </a:defRPr>
            </a:lvl8pPr>
            <a:lvl9pPr lvl="8" algn="ctr">
              <a:lnSpc>
                <a:spcPct val="100000"/>
              </a:lnSpc>
              <a:spcBef>
                <a:spcPts val="300"/>
              </a:spcBef>
              <a:spcAft>
                <a:spcPts val="0"/>
              </a:spcAft>
              <a:buClr>
                <a:srgbClr val="888888"/>
              </a:buClr>
              <a:buSzPts val="1300"/>
              <a:buNone/>
              <a:defRPr>
                <a:solidFill>
                  <a:srgbClr val="888888"/>
                </a:solidFill>
              </a:defRPr>
            </a:lvl9pPr>
          </a:lstStyle>
          <a:p>
            <a:endParaRPr/>
          </a:p>
        </p:txBody>
      </p:sp>
      <p:sp>
        <p:nvSpPr>
          <p:cNvPr id="145" name="Google Shape;145;g2dc6c7a5063_0_621"/>
          <p:cNvSpPr txBox="1">
            <a:spLocks noGrp="1"/>
          </p:cNvSpPr>
          <p:nvPr>
            <p:ph type="dt" idx="10"/>
          </p:nvPr>
        </p:nvSpPr>
        <p:spPr>
          <a:xfrm>
            <a:off x="304800" y="4237567"/>
            <a:ext cx="1422300" cy="243300"/>
          </a:xfrm>
          <a:prstGeom prst="rect">
            <a:avLst/>
          </a:prstGeom>
          <a:noFill/>
          <a:ln>
            <a:noFill/>
          </a:ln>
        </p:spPr>
        <p:txBody>
          <a:bodyPr spcFirstLastPara="1" wrap="square" lIns="60950" tIns="30475" rIns="60950" bIns="30475" anchor="ctr" anchorCtr="0">
            <a:noAutofit/>
          </a:bodyPr>
          <a:lstStyle>
            <a:lvl1pPr lvl="0" algn="l">
              <a:lnSpc>
                <a:spcPct val="100000"/>
              </a:lnSpc>
              <a:spcBef>
                <a:spcPts val="0"/>
              </a:spcBef>
              <a:spcAft>
                <a:spcPts val="0"/>
              </a:spcAft>
              <a:buSzPts val="900"/>
              <a:buNone/>
              <a:defRPr/>
            </a:lvl1pPr>
            <a:lvl2pPr lvl="1" algn="l">
              <a:lnSpc>
                <a:spcPct val="100000"/>
              </a:lnSpc>
              <a:spcBef>
                <a:spcPts val="0"/>
              </a:spcBef>
              <a:spcAft>
                <a:spcPts val="0"/>
              </a:spcAft>
              <a:buSzPts val="900"/>
              <a:buNone/>
              <a:defRPr/>
            </a:lvl2pPr>
            <a:lvl3pPr lvl="2" algn="l">
              <a:lnSpc>
                <a:spcPct val="100000"/>
              </a:lnSpc>
              <a:spcBef>
                <a:spcPts val="0"/>
              </a:spcBef>
              <a:spcAft>
                <a:spcPts val="0"/>
              </a:spcAft>
              <a:buSzPts val="900"/>
              <a:buNone/>
              <a:defRPr/>
            </a:lvl3pPr>
            <a:lvl4pPr lvl="3" algn="l">
              <a:lnSpc>
                <a:spcPct val="100000"/>
              </a:lnSpc>
              <a:spcBef>
                <a:spcPts val="0"/>
              </a:spcBef>
              <a:spcAft>
                <a:spcPts val="0"/>
              </a:spcAft>
              <a:buSzPts val="900"/>
              <a:buNone/>
              <a:defRPr/>
            </a:lvl4pPr>
            <a:lvl5pPr lvl="4" algn="l">
              <a:lnSpc>
                <a:spcPct val="100000"/>
              </a:lnSpc>
              <a:spcBef>
                <a:spcPts val="0"/>
              </a:spcBef>
              <a:spcAft>
                <a:spcPts val="0"/>
              </a:spcAft>
              <a:buSzPts val="900"/>
              <a:buNone/>
              <a:defRPr/>
            </a:lvl5pPr>
            <a:lvl6pPr lvl="5" algn="l">
              <a:lnSpc>
                <a:spcPct val="100000"/>
              </a:lnSpc>
              <a:spcBef>
                <a:spcPts val="0"/>
              </a:spcBef>
              <a:spcAft>
                <a:spcPts val="0"/>
              </a:spcAft>
              <a:buSzPts val="900"/>
              <a:buNone/>
              <a:defRPr/>
            </a:lvl6pPr>
            <a:lvl7pPr lvl="6" algn="l">
              <a:lnSpc>
                <a:spcPct val="100000"/>
              </a:lnSpc>
              <a:spcBef>
                <a:spcPts val="0"/>
              </a:spcBef>
              <a:spcAft>
                <a:spcPts val="0"/>
              </a:spcAft>
              <a:buSzPts val="900"/>
              <a:buNone/>
              <a:defRPr/>
            </a:lvl7pPr>
            <a:lvl8pPr lvl="7" algn="l">
              <a:lnSpc>
                <a:spcPct val="100000"/>
              </a:lnSpc>
              <a:spcBef>
                <a:spcPts val="0"/>
              </a:spcBef>
              <a:spcAft>
                <a:spcPts val="0"/>
              </a:spcAft>
              <a:buSzPts val="900"/>
              <a:buNone/>
              <a:defRPr/>
            </a:lvl8pPr>
            <a:lvl9pPr lvl="8" algn="l">
              <a:lnSpc>
                <a:spcPct val="100000"/>
              </a:lnSpc>
              <a:spcBef>
                <a:spcPts val="0"/>
              </a:spcBef>
              <a:spcAft>
                <a:spcPts val="0"/>
              </a:spcAft>
              <a:buSzPts val="900"/>
              <a:buNone/>
              <a:defRPr/>
            </a:lvl9pPr>
          </a:lstStyle>
          <a:p>
            <a:endParaRPr/>
          </a:p>
        </p:txBody>
      </p:sp>
      <p:sp>
        <p:nvSpPr>
          <p:cNvPr id="146" name="Google Shape;146;g2dc6c7a5063_0_621"/>
          <p:cNvSpPr txBox="1">
            <a:spLocks noGrp="1"/>
          </p:cNvSpPr>
          <p:nvPr>
            <p:ph type="ftr" idx="11"/>
          </p:nvPr>
        </p:nvSpPr>
        <p:spPr>
          <a:xfrm>
            <a:off x="2082800" y="4237567"/>
            <a:ext cx="1930500" cy="243300"/>
          </a:xfrm>
          <a:prstGeom prst="rect">
            <a:avLst/>
          </a:prstGeom>
          <a:noFill/>
          <a:ln>
            <a:noFill/>
          </a:ln>
        </p:spPr>
        <p:txBody>
          <a:bodyPr spcFirstLastPara="1" wrap="square" lIns="60950" tIns="30475" rIns="60950" bIns="30475" anchor="ctr" anchorCtr="0">
            <a:noAutofit/>
          </a:bodyPr>
          <a:lstStyle>
            <a:lvl1pPr lvl="0" algn="ctr">
              <a:lnSpc>
                <a:spcPct val="100000"/>
              </a:lnSpc>
              <a:spcBef>
                <a:spcPts val="0"/>
              </a:spcBef>
              <a:spcAft>
                <a:spcPts val="0"/>
              </a:spcAft>
              <a:buSzPts val="900"/>
              <a:buNone/>
              <a:defRPr/>
            </a:lvl1pPr>
            <a:lvl2pPr lvl="1" algn="l">
              <a:lnSpc>
                <a:spcPct val="100000"/>
              </a:lnSpc>
              <a:spcBef>
                <a:spcPts val="0"/>
              </a:spcBef>
              <a:spcAft>
                <a:spcPts val="0"/>
              </a:spcAft>
              <a:buSzPts val="900"/>
              <a:buNone/>
              <a:defRPr/>
            </a:lvl2pPr>
            <a:lvl3pPr lvl="2" algn="l">
              <a:lnSpc>
                <a:spcPct val="100000"/>
              </a:lnSpc>
              <a:spcBef>
                <a:spcPts val="0"/>
              </a:spcBef>
              <a:spcAft>
                <a:spcPts val="0"/>
              </a:spcAft>
              <a:buSzPts val="900"/>
              <a:buNone/>
              <a:defRPr/>
            </a:lvl3pPr>
            <a:lvl4pPr lvl="3" algn="l">
              <a:lnSpc>
                <a:spcPct val="100000"/>
              </a:lnSpc>
              <a:spcBef>
                <a:spcPts val="0"/>
              </a:spcBef>
              <a:spcAft>
                <a:spcPts val="0"/>
              </a:spcAft>
              <a:buSzPts val="900"/>
              <a:buNone/>
              <a:defRPr/>
            </a:lvl4pPr>
            <a:lvl5pPr lvl="4" algn="l">
              <a:lnSpc>
                <a:spcPct val="100000"/>
              </a:lnSpc>
              <a:spcBef>
                <a:spcPts val="0"/>
              </a:spcBef>
              <a:spcAft>
                <a:spcPts val="0"/>
              </a:spcAft>
              <a:buSzPts val="900"/>
              <a:buNone/>
              <a:defRPr/>
            </a:lvl5pPr>
            <a:lvl6pPr lvl="5" algn="l">
              <a:lnSpc>
                <a:spcPct val="100000"/>
              </a:lnSpc>
              <a:spcBef>
                <a:spcPts val="0"/>
              </a:spcBef>
              <a:spcAft>
                <a:spcPts val="0"/>
              </a:spcAft>
              <a:buSzPts val="900"/>
              <a:buNone/>
              <a:defRPr/>
            </a:lvl6pPr>
            <a:lvl7pPr lvl="6" algn="l">
              <a:lnSpc>
                <a:spcPct val="100000"/>
              </a:lnSpc>
              <a:spcBef>
                <a:spcPts val="0"/>
              </a:spcBef>
              <a:spcAft>
                <a:spcPts val="0"/>
              </a:spcAft>
              <a:buSzPts val="900"/>
              <a:buNone/>
              <a:defRPr/>
            </a:lvl7pPr>
            <a:lvl8pPr lvl="7" algn="l">
              <a:lnSpc>
                <a:spcPct val="100000"/>
              </a:lnSpc>
              <a:spcBef>
                <a:spcPts val="0"/>
              </a:spcBef>
              <a:spcAft>
                <a:spcPts val="0"/>
              </a:spcAft>
              <a:buSzPts val="900"/>
              <a:buNone/>
              <a:defRPr/>
            </a:lvl8pPr>
            <a:lvl9pPr lvl="8" algn="l">
              <a:lnSpc>
                <a:spcPct val="100000"/>
              </a:lnSpc>
              <a:spcBef>
                <a:spcPts val="0"/>
              </a:spcBef>
              <a:spcAft>
                <a:spcPts val="0"/>
              </a:spcAft>
              <a:buSzPts val="900"/>
              <a:buNone/>
              <a:defRPr/>
            </a:lvl9pPr>
          </a:lstStyle>
          <a:p>
            <a:endParaRPr/>
          </a:p>
        </p:txBody>
      </p:sp>
      <p:sp>
        <p:nvSpPr>
          <p:cNvPr id="147" name="Google Shape;147;g2dc6c7a5063_0_621"/>
          <p:cNvSpPr txBox="1">
            <a:spLocks noGrp="1"/>
          </p:cNvSpPr>
          <p:nvPr>
            <p:ph type="sldNum" idx="12"/>
          </p:nvPr>
        </p:nvSpPr>
        <p:spPr>
          <a:xfrm>
            <a:off x="4368800" y="4237567"/>
            <a:ext cx="1422300" cy="243300"/>
          </a:xfrm>
          <a:prstGeom prst="rect">
            <a:avLst/>
          </a:prstGeom>
          <a:noFill/>
          <a:ln>
            <a:noFill/>
          </a:ln>
        </p:spPr>
        <p:txBody>
          <a:bodyPr spcFirstLastPara="1" wrap="square" lIns="60950" tIns="30475" rIns="60950" bIns="30475" anchor="ctr" anchorCtr="0">
            <a:noAutofit/>
          </a:bodyPr>
          <a:lstStyle>
            <a:lvl1pPr marL="0" marR="0" lvl="0"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48"/>
        <p:cNvGrpSpPr/>
        <p:nvPr/>
      </p:nvGrpSpPr>
      <p:grpSpPr>
        <a:xfrm>
          <a:off x="0" y="0"/>
          <a:ext cx="0" cy="0"/>
          <a:chOff x="0" y="0"/>
          <a:chExt cx="0" cy="0"/>
        </a:xfrm>
      </p:grpSpPr>
      <p:sp>
        <p:nvSpPr>
          <p:cNvPr id="149" name="Google Shape;149;g2dc6c7a5063_0_627"/>
          <p:cNvSpPr txBox="1">
            <a:spLocks noGrp="1"/>
          </p:cNvSpPr>
          <p:nvPr>
            <p:ph type="title"/>
          </p:nvPr>
        </p:nvSpPr>
        <p:spPr>
          <a:xfrm>
            <a:off x="304800" y="183092"/>
            <a:ext cx="5486400" cy="762000"/>
          </a:xfrm>
          <a:prstGeom prst="rect">
            <a:avLst/>
          </a:prstGeom>
          <a:noFill/>
          <a:ln>
            <a:noFill/>
          </a:ln>
        </p:spPr>
        <p:txBody>
          <a:bodyPr spcFirstLastPara="1" wrap="square" lIns="60950" tIns="30475" rIns="60950" bIns="30475" anchor="ctr" anchorCtr="0">
            <a:normAutofit/>
          </a:bodyPr>
          <a:lstStyle>
            <a:lvl1pPr lvl="0" algn="ctr">
              <a:lnSpc>
                <a:spcPct val="100000"/>
              </a:lnSpc>
              <a:spcBef>
                <a:spcPts val="0"/>
              </a:spcBef>
              <a:spcAft>
                <a:spcPts val="0"/>
              </a:spcAft>
              <a:buClr>
                <a:schemeClr val="dk1"/>
              </a:buClr>
              <a:buSzPts val="1200"/>
              <a:buNone/>
              <a:defRPr/>
            </a:lvl1pPr>
            <a:lvl2pPr lvl="1" algn="l">
              <a:lnSpc>
                <a:spcPct val="100000"/>
              </a:lnSpc>
              <a:spcBef>
                <a:spcPts val="0"/>
              </a:spcBef>
              <a:spcAft>
                <a:spcPts val="0"/>
              </a:spcAft>
              <a:buSzPts val="900"/>
              <a:buNone/>
              <a:defRPr/>
            </a:lvl2pPr>
            <a:lvl3pPr lvl="2" algn="l">
              <a:lnSpc>
                <a:spcPct val="100000"/>
              </a:lnSpc>
              <a:spcBef>
                <a:spcPts val="0"/>
              </a:spcBef>
              <a:spcAft>
                <a:spcPts val="0"/>
              </a:spcAft>
              <a:buSzPts val="900"/>
              <a:buNone/>
              <a:defRPr/>
            </a:lvl3pPr>
            <a:lvl4pPr lvl="3" algn="l">
              <a:lnSpc>
                <a:spcPct val="100000"/>
              </a:lnSpc>
              <a:spcBef>
                <a:spcPts val="0"/>
              </a:spcBef>
              <a:spcAft>
                <a:spcPts val="0"/>
              </a:spcAft>
              <a:buSzPts val="900"/>
              <a:buNone/>
              <a:defRPr/>
            </a:lvl4pPr>
            <a:lvl5pPr lvl="4" algn="l">
              <a:lnSpc>
                <a:spcPct val="100000"/>
              </a:lnSpc>
              <a:spcBef>
                <a:spcPts val="0"/>
              </a:spcBef>
              <a:spcAft>
                <a:spcPts val="0"/>
              </a:spcAft>
              <a:buSzPts val="900"/>
              <a:buNone/>
              <a:defRPr/>
            </a:lvl5pPr>
            <a:lvl6pPr lvl="5" algn="l">
              <a:lnSpc>
                <a:spcPct val="100000"/>
              </a:lnSpc>
              <a:spcBef>
                <a:spcPts val="0"/>
              </a:spcBef>
              <a:spcAft>
                <a:spcPts val="0"/>
              </a:spcAft>
              <a:buSzPts val="900"/>
              <a:buNone/>
              <a:defRPr/>
            </a:lvl6pPr>
            <a:lvl7pPr lvl="6" algn="l">
              <a:lnSpc>
                <a:spcPct val="100000"/>
              </a:lnSpc>
              <a:spcBef>
                <a:spcPts val="0"/>
              </a:spcBef>
              <a:spcAft>
                <a:spcPts val="0"/>
              </a:spcAft>
              <a:buSzPts val="900"/>
              <a:buNone/>
              <a:defRPr/>
            </a:lvl7pPr>
            <a:lvl8pPr lvl="7" algn="l">
              <a:lnSpc>
                <a:spcPct val="100000"/>
              </a:lnSpc>
              <a:spcBef>
                <a:spcPts val="0"/>
              </a:spcBef>
              <a:spcAft>
                <a:spcPts val="0"/>
              </a:spcAft>
              <a:buSzPts val="900"/>
              <a:buNone/>
              <a:defRPr/>
            </a:lvl8pPr>
            <a:lvl9pPr lvl="8" algn="l">
              <a:lnSpc>
                <a:spcPct val="100000"/>
              </a:lnSpc>
              <a:spcBef>
                <a:spcPts val="0"/>
              </a:spcBef>
              <a:spcAft>
                <a:spcPts val="0"/>
              </a:spcAft>
              <a:buSzPts val="900"/>
              <a:buNone/>
              <a:defRPr/>
            </a:lvl9pPr>
          </a:lstStyle>
          <a:p>
            <a:endParaRPr/>
          </a:p>
        </p:txBody>
      </p:sp>
      <p:sp>
        <p:nvSpPr>
          <p:cNvPr id="150" name="Google Shape;150;g2dc6c7a5063_0_627"/>
          <p:cNvSpPr txBox="1">
            <a:spLocks noGrp="1"/>
          </p:cNvSpPr>
          <p:nvPr>
            <p:ph type="body" idx="1"/>
          </p:nvPr>
        </p:nvSpPr>
        <p:spPr>
          <a:xfrm>
            <a:off x="304800" y="1066800"/>
            <a:ext cx="5486400" cy="3017400"/>
          </a:xfrm>
          <a:prstGeom prst="rect">
            <a:avLst/>
          </a:prstGeom>
          <a:noFill/>
          <a:ln>
            <a:noFill/>
          </a:ln>
        </p:spPr>
        <p:txBody>
          <a:bodyPr spcFirstLastPara="1" wrap="square" lIns="60950" tIns="30475" rIns="60950" bIns="30475" anchor="t" anchorCtr="0">
            <a:normAutofit/>
          </a:bodyPr>
          <a:lstStyle>
            <a:lvl1pPr marL="457200" lvl="0" indent="-304800" algn="l">
              <a:lnSpc>
                <a:spcPct val="100000"/>
              </a:lnSpc>
              <a:spcBef>
                <a:spcPts val="200"/>
              </a:spcBef>
              <a:spcAft>
                <a:spcPts val="0"/>
              </a:spcAft>
              <a:buClr>
                <a:schemeClr val="dk1"/>
              </a:buClr>
              <a:buSzPts val="1200"/>
              <a:buChar char="•"/>
              <a:defRPr/>
            </a:lvl1pPr>
            <a:lvl2pPr marL="914400" lvl="1" indent="-304800" algn="l">
              <a:lnSpc>
                <a:spcPct val="100000"/>
              </a:lnSpc>
              <a:spcBef>
                <a:spcPts val="200"/>
              </a:spcBef>
              <a:spcAft>
                <a:spcPts val="0"/>
              </a:spcAft>
              <a:buClr>
                <a:schemeClr val="dk1"/>
              </a:buClr>
              <a:buSzPts val="1200"/>
              <a:buChar char="–"/>
              <a:defRPr/>
            </a:lvl2pPr>
            <a:lvl3pPr marL="1371600" lvl="2" indent="-304800" algn="l">
              <a:lnSpc>
                <a:spcPct val="100000"/>
              </a:lnSpc>
              <a:spcBef>
                <a:spcPts val="200"/>
              </a:spcBef>
              <a:spcAft>
                <a:spcPts val="0"/>
              </a:spcAft>
              <a:buClr>
                <a:schemeClr val="dk1"/>
              </a:buClr>
              <a:buSzPts val="1200"/>
              <a:buChar char="•"/>
              <a:defRPr/>
            </a:lvl3pPr>
            <a:lvl4pPr marL="1828800" lvl="3" indent="-304800" algn="l">
              <a:lnSpc>
                <a:spcPct val="100000"/>
              </a:lnSpc>
              <a:spcBef>
                <a:spcPts val="200"/>
              </a:spcBef>
              <a:spcAft>
                <a:spcPts val="0"/>
              </a:spcAft>
              <a:buClr>
                <a:schemeClr val="dk1"/>
              </a:buClr>
              <a:buSzPts val="1200"/>
              <a:buChar char="–"/>
              <a:defRPr/>
            </a:lvl4pPr>
            <a:lvl5pPr marL="2286000" lvl="4" indent="-304800" algn="l">
              <a:lnSpc>
                <a:spcPct val="100000"/>
              </a:lnSpc>
              <a:spcBef>
                <a:spcPts val="200"/>
              </a:spcBef>
              <a:spcAft>
                <a:spcPts val="0"/>
              </a:spcAft>
              <a:buClr>
                <a:schemeClr val="dk1"/>
              </a:buClr>
              <a:buSzPts val="1200"/>
              <a:buChar char="»"/>
              <a:defRPr/>
            </a:lvl5pPr>
            <a:lvl6pPr marL="2743200" lvl="5" indent="-304800" algn="l">
              <a:lnSpc>
                <a:spcPct val="100000"/>
              </a:lnSpc>
              <a:spcBef>
                <a:spcPts val="200"/>
              </a:spcBef>
              <a:spcAft>
                <a:spcPts val="0"/>
              </a:spcAft>
              <a:buClr>
                <a:schemeClr val="dk1"/>
              </a:buClr>
              <a:buSzPts val="1200"/>
              <a:buChar char="•"/>
              <a:defRPr/>
            </a:lvl6pPr>
            <a:lvl7pPr marL="3200400" lvl="6" indent="-304800" algn="l">
              <a:lnSpc>
                <a:spcPct val="100000"/>
              </a:lnSpc>
              <a:spcBef>
                <a:spcPts val="200"/>
              </a:spcBef>
              <a:spcAft>
                <a:spcPts val="0"/>
              </a:spcAft>
              <a:buClr>
                <a:schemeClr val="dk1"/>
              </a:buClr>
              <a:buSzPts val="1200"/>
              <a:buChar char="•"/>
              <a:defRPr/>
            </a:lvl7pPr>
            <a:lvl8pPr marL="3657600" lvl="7" indent="-304800" algn="l">
              <a:lnSpc>
                <a:spcPct val="100000"/>
              </a:lnSpc>
              <a:spcBef>
                <a:spcPts val="200"/>
              </a:spcBef>
              <a:spcAft>
                <a:spcPts val="0"/>
              </a:spcAft>
              <a:buClr>
                <a:schemeClr val="dk1"/>
              </a:buClr>
              <a:buSzPts val="1200"/>
              <a:buChar char="•"/>
              <a:defRPr/>
            </a:lvl8pPr>
            <a:lvl9pPr marL="4114800" lvl="8" indent="-304800" algn="l">
              <a:lnSpc>
                <a:spcPct val="100000"/>
              </a:lnSpc>
              <a:spcBef>
                <a:spcPts val="200"/>
              </a:spcBef>
              <a:spcAft>
                <a:spcPts val="0"/>
              </a:spcAft>
              <a:buClr>
                <a:schemeClr val="dk1"/>
              </a:buClr>
              <a:buSzPts val="1200"/>
              <a:buChar char="•"/>
              <a:defRPr/>
            </a:lvl9pPr>
          </a:lstStyle>
          <a:p>
            <a:endParaRPr/>
          </a:p>
        </p:txBody>
      </p:sp>
      <p:sp>
        <p:nvSpPr>
          <p:cNvPr id="151" name="Google Shape;151;g2dc6c7a5063_0_627"/>
          <p:cNvSpPr txBox="1">
            <a:spLocks noGrp="1"/>
          </p:cNvSpPr>
          <p:nvPr>
            <p:ph type="dt" idx="10"/>
          </p:nvPr>
        </p:nvSpPr>
        <p:spPr>
          <a:xfrm>
            <a:off x="304800" y="4237567"/>
            <a:ext cx="1422300" cy="243300"/>
          </a:xfrm>
          <a:prstGeom prst="rect">
            <a:avLst/>
          </a:prstGeom>
          <a:noFill/>
          <a:ln>
            <a:noFill/>
          </a:ln>
        </p:spPr>
        <p:txBody>
          <a:bodyPr spcFirstLastPara="1" wrap="square" lIns="60950" tIns="30475" rIns="60950" bIns="30475" anchor="ctr" anchorCtr="0">
            <a:noAutofit/>
          </a:bodyPr>
          <a:lstStyle>
            <a:lvl1pPr lvl="0" algn="l">
              <a:lnSpc>
                <a:spcPct val="100000"/>
              </a:lnSpc>
              <a:spcBef>
                <a:spcPts val="0"/>
              </a:spcBef>
              <a:spcAft>
                <a:spcPts val="0"/>
              </a:spcAft>
              <a:buSzPts val="900"/>
              <a:buNone/>
              <a:defRPr/>
            </a:lvl1pPr>
            <a:lvl2pPr lvl="1" algn="l">
              <a:lnSpc>
                <a:spcPct val="100000"/>
              </a:lnSpc>
              <a:spcBef>
                <a:spcPts val="0"/>
              </a:spcBef>
              <a:spcAft>
                <a:spcPts val="0"/>
              </a:spcAft>
              <a:buSzPts val="900"/>
              <a:buNone/>
              <a:defRPr/>
            </a:lvl2pPr>
            <a:lvl3pPr lvl="2" algn="l">
              <a:lnSpc>
                <a:spcPct val="100000"/>
              </a:lnSpc>
              <a:spcBef>
                <a:spcPts val="0"/>
              </a:spcBef>
              <a:spcAft>
                <a:spcPts val="0"/>
              </a:spcAft>
              <a:buSzPts val="900"/>
              <a:buNone/>
              <a:defRPr/>
            </a:lvl3pPr>
            <a:lvl4pPr lvl="3" algn="l">
              <a:lnSpc>
                <a:spcPct val="100000"/>
              </a:lnSpc>
              <a:spcBef>
                <a:spcPts val="0"/>
              </a:spcBef>
              <a:spcAft>
                <a:spcPts val="0"/>
              </a:spcAft>
              <a:buSzPts val="900"/>
              <a:buNone/>
              <a:defRPr/>
            </a:lvl4pPr>
            <a:lvl5pPr lvl="4" algn="l">
              <a:lnSpc>
                <a:spcPct val="100000"/>
              </a:lnSpc>
              <a:spcBef>
                <a:spcPts val="0"/>
              </a:spcBef>
              <a:spcAft>
                <a:spcPts val="0"/>
              </a:spcAft>
              <a:buSzPts val="900"/>
              <a:buNone/>
              <a:defRPr/>
            </a:lvl5pPr>
            <a:lvl6pPr lvl="5" algn="l">
              <a:lnSpc>
                <a:spcPct val="100000"/>
              </a:lnSpc>
              <a:spcBef>
                <a:spcPts val="0"/>
              </a:spcBef>
              <a:spcAft>
                <a:spcPts val="0"/>
              </a:spcAft>
              <a:buSzPts val="900"/>
              <a:buNone/>
              <a:defRPr/>
            </a:lvl6pPr>
            <a:lvl7pPr lvl="6" algn="l">
              <a:lnSpc>
                <a:spcPct val="100000"/>
              </a:lnSpc>
              <a:spcBef>
                <a:spcPts val="0"/>
              </a:spcBef>
              <a:spcAft>
                <a:spcPts val="0"/>
              </a:spcAft>
              <a:buSzPts val="900"/>
              <a:buNone/>
              <a:defRPr/>
            </a:lvl7pPr>
            <a:lvl8pPr lvl="7" algn="l">
              <a:lnSpc>
                <a:spcPct val="100000"/>
              </a:lnSpc>
              <a:spcBef>
                <a:spcPts val="0"/>
              </a:spcBef>
              <a:spcAft>
                <a:spcPts val="0"/>
              </a:spcAft>
              <a:buSzPts val="900"/>
              <a:buNone/>
              <a:defRPr/>
            </a:lvl8pPr>
            <a:lvl9pPr lvl="8" algn="l">
              <a:lnSpc>
                <a:spcPct val="100000"/>
              </a:lnSpc>
              <a:spcBef>
                <a:spcPts val="0"/>
              </a:spcBef>
              <a:spcAft>
                <a:spcPts val="0"/>
              </a:spcAft>
              <a:buSzPts val="900"/>
              <a:buNone/>
              <a:defRPr/>
            </a:lvl9pPr>
          </a:lstStyle>
          <a:p>
            <a:endParaRPr/>
          </a:p>
        </p:txBody>
      </p:sp>
      <p:sp>
        <p:nvSpPr>
          <p:cNvPr id="152" name="Google Shape;152;g2dc6c7a5063_0_627"/>
          <p:cNvSpPr txBox="1">
            <a:spLocks noGrp="1"/>
          </p:cNvSpPr>
          <p:nvPr>
            <p:ph type="ftr" idx="11"/>
          </p:nvPr>
        </p:nvSpPr>
        <p:spPr>
          <a:xfrm>
            <a:off x="2082800" y="4237567"/>
            <a:ext cx="1930500" cy="243300"/>
          </a:xfrm>
          <a:prstGeom prst="rect">
            <a:avLst/>
          </a:prstGeom>
          <a:noFill/>
          <a:ln>
            <a:noFill/>
          </a:ln>
        </p:spPr>
        <p:txBody>
          <a:bodyPr spcFirstLastPara="1" wrap="square" lIns="60950" tIns="30475" rIns="60950" bIns="30475" anchor="ctr" anchorCtr="0">
            <a:noAutofit/>
          </a:bodyPr>
          <a:lstStyle>
            <a:lvl1pPr lvl="0" algn="ctr">
              <a:lnSpc>
                <a:spcPct val="100000"/>
              </a:lnSpc>
              <a:spcBef>
                <a:spcPts val="0"/>
              </a:spcBef>
              <a:spcAft>
                <a:spcPts val="0"/>
              </a:spcAft>
              <a:buSzPts val="900"/>
              <a:buNone/>
              <a:defRPr/>
            </a:lvl1pPr>
            <a:lvl2pPr lvl="1" algn="l">
              <a:lnSpc>
                <a:spcPct val="100000"/>
              </a:lnSpc>
              <a:spcBef>
                <a:spcPts val="0"/>
              </a:spcBef>
              <a:spcAft>
                <a:spcPts val="0"/>
              </a:spcAft>
              <a:buSzPts val="900"/>
              <a:buNone/>
              <a:defRPr/>
            </a:lvl2pPr>
            <a:lvl3pPr lvl="2" algn="l">
              <a:lnSpc>
                <a:spcPct val="100000"/>
              </a:lnSpc>
              <a:spcBef>
                <a:spcPts val="0"/>
              </a:spcBef>
              <a:spcAft>
                <a:spcPts val="0"/>
              </a:spcAft>
              <a:buSzPts val="900"/>
              <a:buNone/>
              <a:defRPr/>
            </a:lvl3pPr>
            <a:lvl4pPr lvl="3" algn="l">
              <a:lnSpc>
                <a:spcPct val="100000"/>
              </a:lnSpc>
              <a:spcBef>
                <a:spcPts val="0"/>
              </a:spcBef>
              <a:spcAft>
                <a:spcPts val="0"/>
              </a:spcAft>
              <a:buSzPts val="900"/>
              <a:buNone/>
              <a:defRPr/>
            </a:lvl4pPr>
            <a:lvl5pPr lvl="4" algn="l">
              <a:lnSpc>
                <a:spcPct val="100000"/>
              </a:lnSpc>
              <a:spcBef>
                <a:spcPts val="0"/>
              </a:spcBef>
              <a:spcAft>
                <a:spcPts val="0"/>
              </a:spcAft>
              <a:buSzPts val="900"/>
              <a:buNone/>
              <a:defRPr/>
            </a:lvl5pPr>
            <a:lvl6pPr lvl="5" algn="l">
              <a:lnSpc>
                <a:spcPct val="100000"/>
              </a:lnSpc>
              <a:spcBef>
                <a:spcPts val="0"/>
              </a:spcBef>
              <a:spcAft>
                <a:spcPts val="0"/>
              </a:spcAft>
              <a:buSzPts val="900"/>
              <a:buNone/>
              <a:defRPr/>
            </a:lvl6pPr>
            <a:lvl7pPr lvl="6" algn="l">
              <a:lnSpc>
                <a:spcPct val="100000"/>
              </a:lnSpc>
              <a:spcBef>
                <a:spcPts val="0"/>
              </a:spcBef>
              <a:spcAft>
                <a:spcPts val="0"/>
              </a:spcAft>
              <a:buSzPts val="900"/>
              <a:buNone/>
              <a:defRPr/>
            </a:lvl7pPr>
            <a:lvl8pPr lvl="7" algn="l">
              <a:lnSpc>
                <a:spcPct val="100000"/>
              </a:lnSpc>
              <a:spcBef>
                <a:spcPts val="0"/>
              </a:spcBef>
              <a:spcAft>
                <a:spcPts val="0"/>
              </a:spcAft>
              <a:buSzPts val="900"/>
              <a:buNone/>
              <a:defRPr/>
            </a:lvl8pPr>
            <a:lvl9pPr lvl="8" algn="l">
              <a:lnSpc>
                <a:spcPct val="100000"/>
              </a:lnSpc>
              <a:spcBef>
                <a:spcPts val="0"/>
              </a:spcBef>
              <a:spcAft>
                <a:spcPts val="0"/>
              </a:spcAft>
              <a:buSzPts val="900"/>
              <a:buNone/>
              <a:defRPr/>
            </a:lvl9pPr>
          </a:lstStyle>
          <a:p>
            <a:endParaRPr/>
          </a:p>
        </p:txBody>
      </p:sp>
      <p:sp>
        <p:nvSpPr>
          <p:cNvPr id="153" name="Google Shape;153;g2dc6c7a5063_0_627"/>
          <p:cNvSpPr txBox="1">
            <a:spLocks noGrp="1"/>
          </p:cNvSpPr>
          <p:nvPr>
            <p:ph type="sldNum" idx="12"/>
          </p:nvPr>
        </p:nvSpPr>
        <p:spPr>
          <a:xfrm>
            <a:off x="4368800" y="4237567"/>
            <a:ext cx="1422300" cy="243300"/>
          </a:xfrm>
          <a:prstGeom prst="rect">
            <a:avLst/>
          </a:prstGeom>
          <a:noFill/>
          <a:ln>
            <a:noFill/>
          </a:ln>
        </p:spPr>
        <p:txBody>
          <a:bodyPr spcFirstLastPara="1" wrap="square" lIns="60950" tIns="30475" rIns="60950" bIns="30475" anchor="ctr" anchorCtr="0">
            <a:noAutofit/>
          </a:bodyPr>
          <a:lstStyle>
            <a:lvl1pPr marL="0" marR="0" lvl="0"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54"/>
        <p:cNvGrpSpPr/>
        <p:nvPr/>
      </p:nvGrpSpPr>
      <p:grpSpPr>
        <a:xfrm>
          <a:off x="0" y="0"/>
          <a:ext cx="0" cy="0"/>
          <a:chOff x="0" y="0"/>
          <a:chExt cx="0" cy="0"/>
        </a:xfrm>
      </p:grpSpPr>
      <p:sp>
        <p:nvSpPr>
          <p:cNvPr id="155" name="Google Shape;155;g2dc6c7a5063_0_633"/>
          <p:cNvSpPr txBox="1">
            <a:spLocks noGrp="1"/>
          </p:cNvSpPr>
          <p:nvPr>
            <p:ph type="title"/>
          </p:nvPr>
        </p:nvSpPr>
        <p:spPr>
          <a:xfrm>
            <a:off x="481542" y="2937933"/>
            <a:ext cx="5181600" cy="908100"/>
          </a:xfrm>
          <a:prstGeom prst="rect">
            <a:avLst/>
          </a:prstGeom>
          <a:noFill/>
          <a:ln>
            <a:noFill/>
          </a:ln>
        </p:spPr>
        <p:txBody>
          <a:bodyPr spcFirstLastPara="1" wrap="square" lIns="60950" tIns="30475" rIns="60950" bIns="30475" anchor="t" anchorCtr="0">
            <a:normAutofit/>
          </a:bodyPr>
          <a:lstStyle>
            <a:lvl1pPr lvl="0" algn="l">
              <a:lnSpc>
                <a:spcPct val="100000"/>
              </a:lnSpc>
              <a:spcBef>
                <a:spcPts val="0"/>
              </a:spcBef>
              <a:spcAft>
                <a:spcPts val="0"/>
              </a:spcAft>
              <a:buClr>
                <a:schemeClr val="dk1"/>
              </a:buClr>
              <a:buSzPts val="2700"/>
              <a:buFont typeface="Calibri"/>
              <a:buNone/>
              <a:defRPr sz="2700" b="1" cap="none"/>
            </a:lvl1pPr>
            <a:lvl2pPr lvl="1" algn="l">
              <a:lnSpc>
                <a:spcPct val="100000"/>
              </a:lnSpc>
              <a:spcBef>
                <a:spcPts val="0"/>
              </a:spcBef>
              <a:spcAft>
                <a:spcPts val="0"/>
              </a:spcAft>
              <a:buSzPts val="900"/>
              <a:buNone/>
              <a:defRPr/>
            </a:lvl2pPr>
            <a:lvl3pPr lvl="2" algn="l">
              <a:lnSpc>
                <a:spcPct val="100000"/>
              </a:lnSpc>
              <a:spcBef>
                <a:spcPts val="0"/>
              </a:spcBef>
              <a:spcAft>
                <a:spcPts val="0"/>
              </a:spcAft>
              <a:buSzPts val="900"/>
              <a:buNone/>
              <a:defRPr/>
            </a:lvl3pPr>
            <a:lvl4pPr lvl="3" algn="l">
              <a:lnSpc>
                <a:spcPct val="100000"/>
              </a:lnSpc>
              <a:spcBef>
                <a:spcPts val="0"/>
              </a:spcBef>
              <a:spcAft>
                <a:spcPts val="0"/>
              </a:spcAft>
              <a:buSzPts val="900"/>
              <a:buNone/>
              <a:defRPr/>
            </a:lvl4pPr>
            <a:lvl5pPr lvl="4" algn="l">
              <a:lnSpc>
                <a:spcPct val="100000"/>
              </a:lnSpc>
              <a:spcBef>
                <a:spcPts val="0"/>
              </a:spcBef>
              <a:spcAft>
                <a:spcPts val="0"/>
              </a:spcAft>
              <a:buSzPts val="900"/>
              <a:buNone/>
              <a:defRPr/>
            </a:lvl5pPr>
            <a:lvl6pPr lvl="5" algn="l">
              <a:lnSpc>
                <a:spcPct val="100000"/>
              </a:lnSpc>
              <a:spcBef>
                <a:spcPts val="0"/>
              </a:spcBef>
              <a:spcAft>
                <a:spcPts val="0"/>
              </a:spcAft>
              <a:buSzPts val="900"/>
              <a:buNone/>
              <a:defRPr/>
            </a:lvl6pPr>
            <a:lvl7pPr lvl="6" algn="l">
              <a:lnSpc>
                <a:spcPct val="100000"/>
              </a:lnSpc>
              <a:spcBef>
                <a:spcPts val="0"/>
              </a:spcBef>
              <a:spcAft>
                <a:spcPts val="0"/>
              </a:spcAft>
              <a:buSzPts val="900"/>
              <a:buNone/>
              <a:defRPr/>
            </a:lvl7pPr>
            <a:lvl8pPr lvl="7" algn="l">
              <a:lnSpc>
                <a:spcPct val="100000"/>
              </a:lnSpc>
              <a:spcBef>
                <a:spcPts val="0"/>
              </a:spcBef>
              <a:spcAft>
                <a:spcPts val="0"/>
              </a:spcAft>
              <a:buSzPts val="900"/>
              <a:buNone/>
              <a:defRPr/>
            </a:lvl8pPr>
            <a:lvl9pPr lvl="8" algn="l">
              <a:lnSpc>
                <a:spcPct val="100000"/>
              </a:lnSpc>
              <a:spcBef>
                <a:spcPts val="0"/>
              </a:spcBef>
              <a:spcAft>
                <a:spcPts val="0"/>
              </a:spcAft>
              <a:buSzPts val="900"/>
              <a:buNone/>
              <a:defRPr/>
            </a:lvl9pPr>
          </a:lstStyle>
          <a:p>
            <a:endParaRPr/>
          </a:p>
        </p:txBody>
      </p:sp>
      <p:sp>
        <p:nvSpPr>
          <p:cNvPr id="156" name="Google Shape;156;g2dc6c7a5063_0_633"/>
          <p:cNvSpPr txBox="1">
            <a:spLocks noGrp="1"/>
          </p:cNvSpPr>
          <p:nvPr>
            <p:ph type="body" idx="1"/>
          </p:nvPr>
        </p:nvSpPr>
        <p:spPr>
          <a:xfrm>
            <a:off x="481542" y="1937809"/>
            <a:ext cx="5181600" cy="1000200"/>
          </a:xfrm>
          <a:prstGeom prst="rect">
            <a:avLst/>
          </a:prstGeom>
          <a:noFill/>
          <a:ln>
            <a:noFill/>
          </a:ln>
        </p:spPr>
        <p:txBody>
          <a:bodyPr spcFirstLastPara="1" wrap="square" lIns="60950" tIns="30475" rIns="60950" bIns="30475" anchor="b" anchorCtr="0">
            <a:normAutofit/>
          </a:bodyPr>
          <a:lstStyle>
            <a:lvl1pPr marL="457200" lvl="0" indent="-228600" algn="l">
              <a:lnSpc>
                <a:spcPct val="100000"/>
              </a:lnSpc>
              <a:spcBef>
                <a:spcPts val="300"/>
              </a:spcBef>
              <a:spcAft>
                <a:spcPts val="0"/>
              </a:spcAft>
              <a:buClr>
                <a:srgbClr val="888888"/>
              </a:buClr>
              <a:buSzPts val="1300"/>
              <a:buNone/>
              <a:defRPr sz="1300">
                <a:solidFill>
                  <a:srgbClr val="888888"/>
                </a:solidFill>
              </a:defRPr>
            </a:lvl1pPr>
            <a:lvl2pPr marL="914400" lvl="1" indent="-228600" algn="l">
              <a:lnSpc>
                <a:spcPct val="100000"/>
              </a:lnSpc>
              <a:spcBef>
                <a:spcPts val="200"/>
              </a:spcBef>
              <a:spcAft>
                <a:spcPts val="0"/>
              </a:spcAft>
              <a:buClr>
                <a:srgbClr val="888888"/>
              </a:buClr>
              <a:buSzPts val="1200"/>
              <a:buNone/>
              <a:defRPr sz="1200">
                <a:solidFill>
                  <a:srgbClr val="888888"/>
                </a:solidFill>
              </a:defRPr>
            </a:lvl2pPr>
            <a:lvl3pPr marL="1371600" lvl="2" indent="-228600" algn="l">
              <a:lnSpc>
                <a:spcPct val="100000"/>
              </a:lnSpc>
              <a:spcBef>
                <a:spcPts val="200"/>
              </a:spcBef>
              <a:spcAft>
                <a:spcPts val="0"/>
              </a:spcAft>
              <a:buClr>
                <a:srgbClr val="888888"/>
              </a:buClr>
              <a:buSzPts val="1100"/>
              <a:buNone/>
              <a:defRPr sz="1100">
                <a:solidFill>
                  <a:srgbClr val="888888"/>
                </a:solidFill>
              </a:defRPr>
            </a:lvl3pPr>
            <a:lvl4pPr marL="1828800" lvl="3" indent="-228600" algn="l">
              <a:lnSpc>
                <a:spcPct val="100000"/>
              </a:lnSpc>
              <a:spcBef>
                <a:spcPts val="200"/>
              </a:spcBef>
              <a:spcAft>
                <a:spcPts val="0"/>
              </a:spcAft>
              <a:buClr>
                <a:srgbClr val="888888"/>
              </a:buClr>
              <a:buSzPts val="900"/>
              <a:buNone/>
              <a:defRPr sz="900">
                <a:solidFill>
                  <a:srgbClr val="888888"/>
                </a:solidFill>
              </a:defRPr>
            </a:lvl4pPr>
            <a:lvl5pPr marL="2286000" lvl="4" indent="-228600" algn="l">
              <a:lnSpc>
                <a:spcPct val="100000"/>
              </a:lnSpc>
              <a:spcBef>
                <a:spcPts val="200"/>
              </a:spcBef>
              <a:spcAft>
                <a:spcPts val="0"/>
              </a:spcAft>
              <a:buClr>
                <a:srgbClr val="888888"/>
              </a:buClr>
              <a:buSzPts val="900"/>
              <a:buNone/>
              <a:defRPr sz="900">
                <a:solidFill>
                  <a:srgbClr val="888888"/>
                </a:solidFill>
              </a:defRPr>
            </a:lvl5pPr>
            <a:lvl6pPr marL="2743200" lvl="5" indent="-228600" algn="l">
              <a:lnSpc>
                <a:spcPct val="100000"/>
              </a:lnSpc>
              <a:spcBef>
                <a:spcPts val="200"/>
              </a:spcBef>
              <a:spcAft>
                <a:spcPts val="0"/>
              </a:spcAft>
              <a:buClr>
                <a:srgbClr val="888888"/>
              </a:buClr>
              <a:buSzPts val="900"/>
              <a:buNone/>
              <a:defRPr sz="900">
                <a:solidFill>
                  <a:srgbClr val="888888"/>
                </a:solidFill>
              </a:defRPr>
            </a:lvl6pPr>
            <a:lvl7pPr marL="3200400" lvl="6" indent="-228600" algn="l">
              <a:lnSpc>
                <a:spcPct val="100000"/>
              </a:lnSpc>
              <a:spcBef>
                <a:spcPts val="200"/>
              </a:spcBef>
              <a:spcAft>
                <a:spcPts val="0"/>
              </a:spcAft>
              <a:buClr>
                <a:srgbClr val="888888"/>
              </a:buClr>
              <a:buSzPts val="900"/>
              <a:buNone/>
              <a:defRPr sz="900">
                <a:solidFill>
                  <a:srgbClr val="888888"/>
                </a:solidFill>
              </a:defRPr>
            </a:lvl7pPr>
            <a:lvl8pPr marL="3657600" lvl="7" indent="-228600" algn="l">
              <a:lnSpc>
                <a:spcPct val="100000"/>
              </a:lnSpc>
              <a:spcBef>
                <a:spcPts val="200"/>
              </a:spcBef>
              <a:spcAft>
                <a:spcPts val="0"/>
              </a:spcAft>
              <a:buClr>
                <a:srgbClr val="888888"/>
              </a:buClr>
              <a:buSzPts val="900"/>
              <a:buNone/>
              <a:defRPr sz="900">
                <a:solidFill>
                  <a:srgbClr val="888888"/>
                </a:solidFill>
              </a:defRPr>
            </a:lvl8pPr>
            <a:lvl9pPr marL="4114800" lvl="8" indent="-228600" algn="l">
              <a:lnSpc>
                <a:spcPct val="100000"/>
              </a:lnSpc>
              <a:spcBef>
                <a:spcPts val="200"/>
              </a:spcBef>
              <a:spcAft>
                <a:spcPts val="0"/>
              </a:spcAft>
              <a:buClr>
                <a:srgbClr val="888888"/>
              </a:buClr>
              <a:buSzPts val="900"/>
              <a:buNone/>
              <a:defRPr sz="900">
                <a:solidFill>
                  <a:srgbClr val="888888"/>
                </a:solidFill>
              </a:defRPr>
            </a:lvl9pPr>
          </a:lstStyle>
          <a:p>
            <a:endParaRPr/>
          </a:p>
        </p:txBody>
      </p:sp>
      <p:sp>
        <p:nvSpPr>
          <p:cNvPr id="157" name="Google Shape;157;g2dc6c7a5063_0_633"/>
          <p:cNvSpPr txBox="1">
            <a:spLocks noGrp="1"/>
          </p:cNvSpPr>
          <p:nvPr>
            <p:ph type="dt" idx="10"/>
          </p:nvPr>
        </p:nvSpPr>
        <p:spPr>
          <a:xfrm>
            <a:off x="304800" y="4237567"/>
            <a:ext cx="1422300" cy="243300"/>
          </a:xfrm>
          <a:prstGeom prst="rect">
            <a:avLst/>
          </a:prstGeom>
          <a:noFill/>
          <a:ln>
            <a:noFill/>
          </a:ln>
        </p:spPr>
        <p:txBody>
          <a:bodyPr spcFirstLastPara="1" wrap="square" lIns="60950" tIns="30475" rIns="60950" bIns="30475" anchor="ctr" anchorCtr="0">
            <a:noAutofit/>
          </a:bodyPr>
          <a:lstStyle>
            <a:lvl1pPr lvl="0" algn="l">
              <a:lnSpc>
                <a:spcPct val="100000"/>
              </a:lnSpc>
              <a:spcBef>
                <a:spcPts val="0"/>
              </a:spcBef>
              <a:spcAft>
                <a:spcPts val="0"/>
              </a:spcAft>
              <a:buSzPts val="900"/>
              <a:buNone/>
              <a:defRPr/>
            </a:lvl1pPr>
            <a:lvl2pPr lvl="1" algn="l">
              <a:lnSpc>
                <a:spcPct val="100000"/>
              </a:lnSpc>
              <a:spcBef>
                <a:spcPts val="0"/>
              </a:spcBef>
              <a:spcAft>
                <a:spcPts val="0"/>
              </a:spcAft>
              <a:buSzPts val="900"/>
              <a:buNone/>
              <a:defRPr/>
            </a:lvl2pPr>
            <a:lvl3pPr lvl="2" algn="l">
              <a:lnSpc>
                <a:spcPct val="100000"/>
              </a:lnSpc>
              <a:spcBef>
                <a:spcPts val="0"/>
              </a:spcBef>
              <a:spcAft>
                <a:spcPts val="0"/>
              </a:spcAft>
              <a:buSzPts val="900"/>
              <a:buNone/>
              <a:defRPr/>
            </a:lvl3pPr>
            <a:lvl4pPr lvl="3" algn="l">
              <a:lnSpc>
                <a:spcPct val="100000"/>
              </a:lnSpc>
              <a:spcBef>
                <a:spcPts val="0"/>
              </a:spcBef>
              <a:spcAft>
                <a:spcPts val="0"/>
              </a:spcAft>
              <a:buSzPts val="900"/>
              <a:buNone/>
              <a:defRPr/>
            </a:lvl4pPr>
            <a:lvl5pPr lvl="4" algn="l">
              <a:lnSpc>
                <a:spcPct val="100000"/>
              </a:lnSpc>
              <a:spcBef>
                <a:spcPts val="0"/>
              </a:spcBef>
              <a:spcAft>
                <a:spcPts val="0"/>
              </a:spcAft>
              <a:buSzPts val="900"/>
              <a:buNone/>
              <a:defRPr/>
            </a:lvl5pPr>
            <a:lvl6pPr lvl="5" algn="l">
              <a:lnSpc>
                <a:spcPct val="100000"/>
              </a:lnSpc>
              <a:spcBef>
                <a:spcPts val="0"/>
              </a:spcBef>
              <a:spcAft>
                <a:spcPts val="0"/>
              </a:spcAft>
              <a:buSzPts val="900"/>
              <a:buNone/>
              <a:defRPr/>
            </a:lvl6pPr>
            <a:lvl7pPr lvl="6" algn="l">
              <a:lnSpc>
                <a:spcPct val="100000"/>
              </a:lnSpc>
              <a:spcBef>
                <a:spcPts val="0"/>
              </a:spcBef>
              <a:spcAft>
                <a:spcPts val="0"/>
              </a:spcAft>
              <a:buSzPts val="900"/>
              <a:buNone/>
              <a:defRPr/>
            </a:lvl7pPr>
            <a:lvl8pPr lvl="7" algn="l">
              <a:lnSpc>
                <a:spcPct val="100000"/>
              </a:lnSpc>
              <a:spcBef>
                <a:spcPts val="0"/>
              </a:spcBef>
              <a:spcAft>
                <a:spcPts val="0"/>
              </a:spcAft>
              <a:buSzPts val="900"/>
              <a:buNone/>
              <a:defRPr/>
            </a:lvl8pPr>
            <a:lvl9pPr lvl="8" algn="l">
              <a:lnSpc>
                <a:spcPct val="100000"/>
              </a:lnSpc>
              <a:spcBef>
                <a:spcPts val="0"/>
              </a:spcBef>
              <a:spcAft>
                <a:spcPts val="0"/>
              </a:spcAft>
              <a:buSzPts val="900"/>
              <a:buNone/>
              <a:defRPr/>
            </a:lvl9pPr>
          </a:lstStyle>
          <a:p>
            <a:endParaRPr/>
          </a:p>
        </p:txBody>
      </p:sp>
      <p:sp>
        <p:nvSpPr>
          <p:cNvPr id="158" name="Google Shape;158;g2dc6c7a5063_0_633"/>
          <p:cNvSpPr txBox="1">
            <a:spLocks noGrp="1"/>
          </p:cNvSpPr>
          <p:nvPr>
            <p:ph type="ftr" idx="11"/>
          </p:nvPr>
        </p:nvSpPr>
        <p:spPr>
          <a:xfrm>
            <a:off x="2082800" y="4237567"/>
            <a:ext cx="1930500" cy="243300"/>
          </a:xfrm>
          <a:prstGeom prst="rect">
            <a:avLst/>
          </a:prstGeom>
          <a:noFill/>
          <a:ln>
            <a:noFill/>
          </a:ln>
        </p:spPr>
        <p:txBody>
          <a:bodyPr spcFirstLastPara="1" wrap="square" lIns="60950" tIns="30475" rIns="60950" bIns="30475" anchor="ctr" anchorCtr="0">
            <a:noAutofit/>
          </a:bodyPr>
          <a:lstStyle>
            <a:lvl1pPr lvl="0" algn="ctr">
              <a:lnSpc>
                <a:spcPct val="100000"/>
              </a:lnSpc>
              <a:spcBef>
                <a:spcPts val="0"/>
              </a:spcBef>
              <a:spcAft>
                <a:spcPts val="0"/>
              </a:spcAft>
              <a:buSzPts val="900"/>
              <a:buNone/>
              <a:defRPr/>
            </a:lvl1pPr>
            <a:lvl2pPr lvl="1" algn="l">
              <a:lnSpc>
                <a:spcPct val="100000"/>
              </a:lnSpc>
              <a:spcBef>
                <a:spcPts val="0"/>
              </a:spcBef>
              <a:spcAft>
                <a:spcPts val="0"/>
              </a:spcAft>
              <a:buSzPts val="900"/>
              <a:buNone/>
              <a:defRPr/>
            </a:lvl2pPr>
            <a:lvl3pPr lvl="2" algn="l">
              <a:lnSpc>
                <a:spcPct val="100000"/>
              </a:lnSpc>
              <a:spcBef>
                <a:spcPts val="0"/>
              </a:spcBef>
              <a:spcAft>
                <a:spcPts val="0"/>
              </a:spcAft>
              <a:buSzPts val="900"/>
              <a:buNone/>
              <a:defRPr/>
            </a:lvl3pPr>
            <a:lvl4pPr lvl="3" algn="l">
              <a:lnSpc>
                <a:spcPct val="100000"/>
              </a:lnSpc>
              <a:spcBef>
                <a:spcPts val="0"/>
              </a:spcBef>
              <a:spcAft>
                <a:spcPts val="0"/>
              </a:spcAft>
              <a:buSzPts val="900"/>
              <a:buNone/>
              <a:defRPr/>
            </a:lvl4pPr>
            <a:lvl5pPr lvl="4" algn="l">
              <a:lnSpc>
                <a:spcPct val="100000"/>
              </a:lnSpc>
              <a:spcBef>
                <a:spcPts val="0"/>
              </a:spcBef>
              <a:spcAft>
                <a:spcPts val="0"/>
              </a:spcAft>
              <a:buSzPts val="900"/>
              <a:buNone/>
              <a:defRPr/>
            </a:lvl5pPr>
            <a:lvl6pPr lvl="5" algn="l">
              <a:lnSpc>
                <a:spcPct val="100000"/>
              </a:lnSpc>
              <a:spcBef>
                <a:spcPts val="0"/>
              </a:spcBef>
              <a:spcAft>
                <a:spcPts val="0"/>
              </a:spcAft>
              <a:buSzPts val="900"/>
              <a:buNone/>
              <a:defRPr/>
            </a:lvl6pPr>
            <a:lvl7pPr lvl="6" algn="l">
              <a:lnSpc>
                <a:spcPct val="100000"/>
              </a:lnSpc>
              <a:spcBef>
                <a:spcPts val="0"/>
              </a:spcBef>
              <a:spcAft>
                <a:spcPts val="0"/>
              </a:spcAft>
              <a:buSzPts val="900"/>
              <a:buNone/>
              <a:defRPr/>
            </a:lvl7pPr>
            <a:lvl8pPr lvl="7" algn="l">
              <a:lnSpc>
                <a:spcPct val="100000"/>
              </a:lnSpc>
              <a:spcBef>
                <a:spcPts val="0"/>
              </a:spcBef>
              <a:spcAft>
                <a:spcPts val="0"/>
              </a:spcAft>
              <a:buSzPts val="900"/>
              <a:buNone/>
              <a:defRPr/>
            </a:lvl8pPr>
            <a:lvl9pPr lvl="8" algn="l">
              <a:lnSpc>
                <a:spcPct val="100000"/>
              </a:lnSpc>
              <a:spcBef>
                <a:spcPts val="0"/>
              </a:spcBef>
              <a:spcAft>
                <a:spcPts val="0"/>
              </a:spcAft>
              <a:buSzPts val="900"/>
              <a:buNone/>
              <a:defRPr/>
            </a:lvl9pPr>
          </a:lstStyle>
          <a:p>
            <a:endParaRPr/>
          </a:p>
        </p:txBody>
      </p:sp>
      <p:sp>
        <p:nvSpPr>
          <p:cNvPr id="159" name="Google Shape;159;g2dc6c7a5063_0_633"/>
          <p:cNvSpPr txBox="1">
            <a:spLocks noGrp="1"/>
          </p:cNvSpPr>
          <p:nvPr>
            <p:ph type="sldNum" idx="12"/>
          </p:nvPr>
        </p:nvSpPr>
        <p:spPr>
          <a:xfrm>
            <a:off x="4368800" y="4237567"/>
            <a:ext cx="1422300" cy="243300"/>
          </a:xfrm>
          <a:prstGeom prst="rect">
            <a:avLst/>
          </a:prstGeom>
          <a:noFill/>
          <a:ln>
            <a:noFill/>
          </a:ln>
        </p:spPr>
        <p:txBody>
          <a:bodyPr spcFirstLastPara="1" wrap="square" lIns="60950" tIns="30475" rIns="60950" bIns="30475" anchor="ctr" anchorCtr="0">
            <a:noAutofit/>
          </a:bodyPr>
          <a:lstStyle>
            <a:lvl1pPr marL="0" marR="0" lvl="0"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160"/>
        <p:cNvGrpSpPr/>
        <p:nvPr/>
      </p:nvGrpSpPr>
      <p:grpSpPr>
        <a:xfrm>
          <a:off x="0" y="0"/>
          <a:ext cx="0" cy="0"/>
          <a:chOff x="0" y="0"/>
          <a:chExt cx="0" cy="0"/>
        </a:xfrm>
      </p:grpSpPr>
      <p:sp>
        <p:nvSpPr>
          <p:cNvPr id="161" name="Google Shape;161;g2dc6c7a5063_0_639"/>
          <p:cNvSpPr txBox="1">
            <a:spLocks noGrp="1"/>
          </p:cNvSpPr>
          <p:nvPr>
            <p:ph type="title"/>
          </p:nvPr>
        </p:nvSpPr>
        <p:spPr>
          <a:xfrm>
            <a:off x="304800" y="183092"/>
            <a:ext cx="5486400" cy="762000"/>
          </a:xfrm>
          <a:prstGeom prst="rect">
            <a:avLst/>
          </a:prstGeom>
          <a:noFill/>
          <a:ln>
            <a:noFill/>
          </a:ln>
        </p:spPr>
        <p:txBody>
          <a:bodyPr spcFirstLastPara="1" wrap="square" lIns="60950" tIns="30475" rIns="60950" bIns="30475" anchor="ctr" anchorCtr="0">
            <a:normAutofit/>
          </a:bodyPr>
          <a:lstStyle>
            <a:lvl1pPr lvl="0" algn="ctr">
              <a:lnSpc>
                <a:spcPct val="100000"/>
              </a:lnSpc>
              <a:spcBef>
                <a:spcPts val="0"/>
              </a:spcBef>
              <a:spcAft>
                <a:spcPts val="0"/>
              </a:spcAft>
              <a:buClr>
                <a:schemeClr val="dk1"/>
              </a:buClr>
              <a:buSzPts val="1200"/>
              <a:buNone/>
              <a:defRPr/>
            </a:lvl1pPr>
            <a:lvl2pPr lvl="1" algn="l">
              <a:lnSpc>
                <a:spcPct val="100000"/>
              </a:lnSpc>
              <a:spcBef>
                <a:spcPts val="0"/>
              </a:spcBef>
              <a:spcAft>
                <a:spcPts val="0"/>
              </a:spcAft>
              <a:buSzPts val="900"/>
              <a:buNone/>
              <a:defRPr/>
            </a:lvl2pPr>
            <a:lvl3pPr lvl="2" algn="l">
              <a:lnSpc>
                <a:spcPct val="100000"/>
              </a:lnSpc>
              <a:spcBef>
                <a:spcPts val="0"/>
              </a:spcBef>
              <a:spcAft>
                <a:spcPts val="0"/>
              </a:spcAft>
              <a:buSzPts val="900"/>
              <a:buNone/>
              <a:defRPr/>
            </a:lvl3pPr>
            <a:lvl4pPr lvl="3" algn="l">
              <a:lnSpc>
                <a:spcPct val="100000"/>
              </a:lnSpc>
              <a:spcBef>
                <a:spcPts val="0"/>
              </a:spcBef>
              <a:spcAft>
                <a:spcPts val="0"/>
              </a:spcAft>
              <a:buSzPts val="900"/>
              <a:buNone/>
              <a:defRPr/>
            </a:lvl4pPr>
            <a:lvl5pPr lvl="4" algn="l">
              <a:lnSpc>
                <a:spcPct val="100000"/>
              </a:lnSpc>
              <a:spcBef>
                <a:spcPts val="0"/>
              </a:spcBef>
              <a:spcAft>
                <a:spcPts val="0"/>
              </a:spcAft>
              <a:buSzPts val="900"/>
              <a:buNone/>
              <a:defRPr/>
            </a:lvl5pPr>
            <a:lvl6pPr lvl="5" algn="l">
              <a:lnSpc>
                <a:spcPct val="100000"/>
              </a:lnSpc>
              <a:spcBef>
                <a:spcPts val="0"/>
              </a:spcBef>
              <a:spcAft>
                <a:spcPts val="0"/>
              </a:spcAft>
              <a:buSzPts val="900"/>
              <a:buNone/>
              <a:defRPr/>
            </a:lvl6pPr>
            <a:lvl7pPr lvl="6" algn="l">
              <a:lnSpc>
                <a:spcPct val="100000"/>
              </a:lnSpc>
              <a:spcBef>
                <a:spcPts val="0"/>
              </a:spcBef>
              <a:spcAft>
                <a:spcPts val="0"/>
              </a:spcAft>
              <a:buSzPts val="900"/>
              <a:buNone/>
              <a:defRPr/>
            </a:lvl7pPr>
            <a:lvl8pPr lvl="7" algn="l">
              <a:lnSpc>
                <a:spcPct val="100000"/>
              </a:lnSpc>
              <a:spcBef>
                <a:spcPts val="0"/>
              </a:spcBef>
              <a:spcAft>
                <a:spcPts val="0"/>
              </a:spcAft>
              <a:buSzPts val="900"/>
              <a:buNone/>
              <a:defRPr/>
            </a:lvl8pPr>
            <a:lvl9pPr lvl="8" algn="l">
              <a:lnSpc>
                <a:spcPct val="100000"/>
              </a:lnSpc>
              <a:spcBef>
                <a:spcPts val="0"/>
              </a:spcBef>
              <a:spcAft>
                <a:spcPts val="0"/>
              </a:spcAft>
              <a:buSzPts val="900"/>
              <a:buNone/>
              <a:defRPr/>
            </a:lvl9pPr>
          </a:lstStyle>
          <a:p>
            <a:endParaRPr/>
          </a:p>
        </p:txBody>
      </p:sp>
      <p:sp>
        <p:nvSpPr>
          <p:cNvPr id="162" name="Google Shape;162;g2dc6c7a5063_0_639"/>
          <p:cNvSpPr txBox="1">
            <a:spLocks noGrp="1"/>
          </p:cNvSpPr>
          <p:nvPr>
            <p:ph type="body" idx="1"/>
          </p:nvPr>
        </p:nvSpPr>
        <p:spPr>
          <a:xfrm>
            <a:off x="304800" y="1066800"/>
            <a:ext cx="2692500" cy="3017400"/>
          </a:xfrm>
          <a:prstGeom prst="rect">
            <a:avLst/>
          </a:prstGeom>
          <a:noFill/>
          <a:ln>
            <a:noFill/>
          </a:ln>
        </p:spPr>
        <p:txBody>
          <a:bodyPr spcFirstLastPara="1" wrap="square" lIns="60950" tIns="30475" rIns="60950" bIns="30475" anchor="t" anchorCtr="0">
            <a:normAutofit/>
          </a:bodyPr>
          <a:lstStyle>
            <a:lvl1pPr marL="457200" lvl="0" indent="-349250" algn="l">
              <a:lnSpc>
                <a:spcPct val="100000"/>
              </a:lnSpc>
              <a:spcBef>
                <a:spcPts val="400"/>
              </a:spcBef>
              <a:spcAft>
                <a:spcPts val="0"/>
              </a:spcAft>
              <a:buClr>
                <a:schemeClr val="dk1"/>
              </a:buClr>
              <a:buSzPts val="1900"/>
              <a:buChar char="•"/>
              <a:defRPr sz="1900"/>
            </a:lvl1pPr>
            <a:lvl2pPr marL="914400" lvl="1" indent="-330200" algn="l">
              <a:lnSpc>
                <a:spcPct val="100000"/>
              </a:lnSpc>
              <a:spcBef>
                <a:spcPts val="300"/>
              </a:spcBef>
              <a:spcAft>
                <a:spcPts val="0"/>
              </a:spcAft>
              <a:buClr>
                <a:schemeClr val="dk1"/>
              </a:buClr>
              <a:buSzPts val="1600"/>
              <a:buChar char="–"/>
              <a:defRPr sz="1600"/>
            </a:lvl2pPr>
            <a:lvl3pPr marL="1371600" lvl="2" indent="-311150" algn="l">
              <a:lnSpc>
                <a:spcPct val="100000"/>
              </a:lnSpc>
              <a:spcBef>
                <a:spcPts val="300"/>
              </a:spcBef>
              <a:spcAft>
                <a:spcPts val="0"/>
              </a:spcAft>
              <a:buClr>
                <a:schemeClr val="dk1"/>
              </a:buClr>
              <a:buSzPts val="1300"/>
              <a:buChar char="•"/>
              <a:defRPr sz="1300"/>
            </a:lvl3pPr>
            <a:lvl4pPr marL="1828800" lvl="3" indent="-304800" algn="l">
              <a:lnSpc>
                <a:spcPct val="100000"/>
              </a:lnSpc>
              <a:spcBef>
                <a:spcPts val="200"/>
              </a:spcBef>
              <a:spcAft>
                <a:spcPts val="0"/>
              </a:spcAft>
              <a:buClr>
                <a:schemeClr val="dk1"/>
              </a:buClr>
              <a:buSzPts val="1200"/>
              <a:buChar char="–"/>
              <a:defRPr sz="1200"/>
            </a:lvl4pPr>
            <a:lvl5pPr marL="2286000" lvl="4" indent="-304800" algn="l">
              <a:lnSpc>
                <a:spcPct val="100000"/>
              </a:lnSpc>
              <a:spcBef>
                <a:spcPts val="200"/>
              </a:spcBef>
              <a:spcAft>
                <a:spcPts val="0"/>
              </a:spcAft>
              <a:buClr>
                <a:schemeClr val="dk1"/>
              </a:buClr>
              <a:buSzPts val="1200"/>
              <a:buChar char="»"/>
              <a:defRPr sz="1200"/>
            </a:lvl5pPr>
            <a:lvl6pPr marL="2743200" lvl="5" indent="-304800" algn="l">
              <a:lnSpc>
                <a:spcPct val="100000"/>
              </a:lnSpc>
              <a:spcBef>
                <a:spcPts val="200"/>
              </a:spcBef>
              <a:spcAft>
                <a:spcPts val="0"/>
              </a:spcAft>
              <a:buClr>
                <a:schemeClr val="dk1"/>
              </a:buClr>
              <a:buSzPts val="1200"/>
              <a:buChar char="•"/>
              <a:defRPr sz="1200"/>
            </a:lvl6pPr>
            <a:lvl7pPr marL="3200400" lvl="6" indent="-304800" algn="l">
              <a:lnSpc>
                <a:spcPct val="100000"/>
              </a:lnSpc>
              <a:spcBef>
                <a:spcPts val="200"/>
              </a:spcBef>
              <a:spcAft>
                <a:spcPts val="0"/>
              </a:spcAft>
              <a:buClr>
                <a:schemeClr val="dk1"/>
              </a:buClr>
              <a:buSzPts val="1200"/>
              <a:buChar char="•"/>
              <a:defRPr sz="1200"/>
            </a:lvl7pPr>
            <a:lvl8pPr marL="3657600" lvl="7" indent="-304800" algn="l">
              <a:lnSpc>
                <a:spcPct val="100000"/>
              </a:lnSpc>
              <a:spcBef>
                <a:spcPts val="200"/>
              </a:spcBef>
              <a:spcAft>
                <a:spcPts val="0"/>
              </a:spcAft>
              <a:buClr>
                <a:schemeClr val="dk1"/>
              </a:buClr>
              <a:buSzPts val="1200"/>
              <a:buChar char="•"/>
              <a:defRPr sz="1200"/>
            </a:lvl8pPr>
            <a:lvl9pPr marL="4114800" lvl="8" indent="-304800" algn="l">
              <a:lnSpc>
                <a:spcPct val="100000"/>
              </a:lnSpc>
              <a:spcBef>
                <a:spcPts val="200"/>
              </a:spcBef>
              <a:spcAft>
                <a:spcPts val="0"/>
              </a:spcAft>
              <a:buClr>
                <a:schemeClr val="dk1"/>
              </a:buClr>
              <a:buSzPts val="1200"/>
              <a:buChar char="•"/>
              <a:defRPr sz="1200"/>
            </a:lvl9pPr>
          </a:lstStyle>
          <a:p>
            <a:endParaRPr/>
          </a:p>
        </p:txBody>
      </p:sp>
      <p:sp>
        <p:nvSpPr>
          <p:cNvPr id="163" name="Google Shape;163;g2dc6c7a5063_0_639"/>
          <p:cNvSpPr txBox="1">
            <a:spLocks noGrp="1"/>
          </p:cNvSpPr>
          <p:nvPr>
            <p:ph type="body" idx="2"/>
          </p:nvPr>
        </p:nvSpPr>
        <p:spPr>
          <a:xfrm>
            <a:off x="3098800" y="1066800"/>
            <a:ext cx="2692500" cy="3017400"/>
          </a:xfrm>
          <a:prstGeom prst="rect">
            <a:avLst/>
          </a:prstGeom>
          <a:noFill/>
          <a:ln>
            <a:noFill/>
          </a:ln>
        </p:spPr>
        <p:txBody>
          <a:bodyPr spcFirstLastPara="1" wrap="square" lIns="60950" tIns="30475" rIns="60950" bIns="30475" anchor="t" anchorCtr="0">
            <a:normAutofit/>
          </a:bodyPr>
          <a:lstStyle>
            <a:lvl1pPr marL="457200" lvl="0" indent="-349250" algn="l">
              <a:lnSpc>
                <a:spcPct val="100000"/>
              </a:lnSpc>
              <a:spcBef>
                <a:spcPts val="400"/>
              </a:spcBef>
              <a:spcAft>
                <a:spcPts val="0"/>
              </a:spcAft>
              <a:buClr>
                <a:schemeClr val="dk1"/>
              </a:buClr>
              <a:buSzPts val="1900"/>
              <a:buChar char="•"/>
              <a:defRPr sz="1900"/>
            </a:lvl1pPr>
            <a:lvl2pPr marL="914400" lvl="1" indent="-330200" algn="l">
              <a:lnSpc>
                <a:spcPct val="100000"/>
              </a:lnSpc>
              <a:spcBef>
                <a:spcPts val="300"/>
              </a:spcBef>
              <a:spcAft>
                <a:spcPts val="0"/>
              </a:spcAft>
              <a:buClr>
                <a:schemeClr val="dk1"/>
              </a:buClr>
              <a:buSzPts val="1600"/>
              <a:buChar char="–"/>
              <a:defRPr sz="1600"/>
            </a:lvl2pPr>
            <a:lvl3pPr marL="1371600" lvl="2" indent="-311150" algn="l">
              <a:lnSpc>
                <a:spcPct val="100000"/>
              </a:lnSpc>
              <a:spcBef>
                <a:spcPts val="300"/>
              </a:spcBef>
              <a:spcAft>
                <a:spcPts val="0"/>
              </a:spcAft>
              <a:buClr>
                <a:schemeClr val="dk1"/>
              </a:buClr>
              <a:buSzPts val="1300"/>
              <a:buChar char="•"/>
              <a:defRPr sz="1300"/>
            </a:lvl3pPr>
            <a:lvl4pPr marL="1828800" lvl="3" indent="-304800" algn="l">
              <a:lnSpc>
                <a:spcPct val="100000"/>
              </a:lnSpc>
              <a:spcBef>
                <a:spcPts val="200"/>
              </a:spcBef>
              <a:spcAft>
                <a:spcPts val="0"/>
              </a:spcAft>
              <a:buClr>
                <a:schemeClr val="dk1"/>
              </a:buClr>
              <a:buSzPts val="1200"/>
              <a:buChar char="–"/>
              <a:defRPr sz="1200"/>
            </a:lvl4pPr>
            <a:lvl5pPr marL="2286000" lvl="4" indent="-304800" algn="l">
              <a:lnSpc>
                <a:spcPct val="100000"/>
              </a:lnSpc>
              <a:spcBef>
                <a:spcPts val="200"/>
              </a:spcBef>
              <a:spcAft>
                <a:spcPts val="0"/>
              </a:spcAft>
              <a:buClr>
                <a:schemeClr val="dk1"/>
              </a:buClr>
              <a:buSzPts val="1200"/>
              <a:buChar char="»"/>
              <a:defRPr sz="1200"/>
            </a:lvl5pPr>
            <a:lvl6pPr marL="2743200" lvl="5" indent="-304800" algn="l">
              <a:lnSpc>
                <a:spcPct val="100000"/>
              </a:lnSpc>
              <a:spcBef>
                <a:spcPts val="200"/>
              </a:spcBef>
              <a:spcAft>
                <a:spcPts val="0"/>
              </a:spcAft>
              <a:buClr>
                <a:schemeClr val="dk1"/>
              </a:buClr>
              <a:buSzPts val="1200"/>
              <a:buChar char="•"/>
              <a:defRPr sz="1200"/>
            </a:lvl6pPr>
            <a:lvl7pPr marL="3200400" lvl="6" indent="-304800" algn="l">
              <a:lnSpc>
                <a:spcPct val="100000"/>
              </a:lnSpc>
              <a:spcBef>
                <a:spcPts val="200"/>
              </a:spcBef>
              <a:spcAft>
                <a:spcPts val="0"/>
              </a:spcAft>
              <a:buClr>
                <a:schemeClr val="dk1"/>
              </a:buClr>
              <a:buSzPts val="1200"/>
              <a:buChar char="•"/>
              <a:defRPr sz="1200"/>
            </a:lvl7pPr>
            <a:lvl8pPr marL="3657600" lvl="7" indent="-304800" algn="l">
              <a:lnSpc>
                <a:spcPct val="100000"/>
              </a:lnSpc>
              <a:spcBef>
                <a:spcPts val="200"/>
              </a:spcBef>
              <a:spcAft>
                <a:spcPts val="0"/>
              </a:spcAft>
              <a:buClr>
                <a:schemeClr val="dk1"/>
              </a:buClr>
              <a:buSzPts val="1200"/>
              <a:buChar char="•"/>
              <a:defRPr sz="1200"/>
            </a:lvl8pPr>
            <a:lvl9pPr marL="4114800" lvl="8" indent="-304800" algn="l">
              <a:lnSpc>
                <a:spcPct val="100000"/>
              </a:lnSpc>
              <a:spcBef>
                <a:spcPts val="200"/>
              </a:spcBef>
              <a:spcAft>
                <a:spcPts val="0"/>
              </a:spcAft>
              <a:buClr>
                <a:schemeClr val="dk1"/>
              </a:buClr>
              <a:buSzPts val="1200"/>
              <a:buChar char="•"/>
              <a:defRPr sz="1200"/>
            </a:lvl9pPr>
          </a:lstStyle>
          <a:p>
            <a:endParaRPr/>
          </a:p>
        </p:txBody>
      </p:sp>
      <p:sp>
        <p:nvSpPr>
          <p:cNvPr id="164" name="Google Shape;164;g2dc6c7a5063_0_639"/>
          <p:cNvSpPr txBox="1">
            <a:spLocks noGrp="1"/>
          </p:cNvSpPr>
          <p:nvPr>
            <p:ph type="dt" idx="10"/>
          </p:nvPr>
        </p:nvSpPr>
        <p:spPr>
          <a:xfrm>
            <a:off x="304800" y="4237567"/>
            <a:ext cx="1422300" cy="243300"/>
          </a:xfrm>
          <a:prstGeom prst="rect">
            <a:avLst/>
          </a:prstGeom>
          <a:noFill/>
          <a:ln>
            <a:noFill/>
          </a:ln>
        </p:spPr>
        <p:txBody>
          <a:bodyPr spcFirstLastPara="1" wrap="square" lIns="60950" tIns="30475" rIns="60950" bIns="30475" anchor="ctr" anchorCtr="0">
            <a:noAutofit/>
          </a:bodyPr>
          <a:lstStyle>
            <a:lvl1pPr lvl="0" algn="l">
              <a:lnSpc>
                <a:spcPct val="100000"/>
              </a:lnSpc>
              <a:spcBef>
                <a:spcPts val="0"/>
              </a:spcBef>
              <a:spcAft>
                <a:spcPts val="0"/>
              </a:spcAft>
              <a:buSzPts val="900"/>
              <a:buNone/>
              <a:defRPr/>
            </a:lvl1pPr>
            <a:lvl2pPr lvl="1" algn="l">
              <a:lnSpc>
                <a:spcPct val="100000"/>
              </a:lnSpc>
              <a:spcBef>
                <a:spcPts val="0"/>
              </a:spcBef>
              <a:spcAft>
                <a:spcPts val="0"/>
              </a:spcAft>
              <a:buSzPts val="900"/>
              <a:buNone/>
              <a:defRPr/>
            </a:lvl2pPr>
            <a:lvl3pPr lvl="2" algn="l">
              <a:lnSpc>
                <a:spcPct val="100000"/>
              </a:lnSpc>
              <a:spcBef>
                <a:spcPts val="0"/>
              </a:spcBef>
              <a:spcAft>
                <a:spcPts val="0"/>
              </a:spcAft>
              <a:buSzPts val="900"/>
              <a:buNone/>
              <a:defRPr/>
            </a:lvl3pPr>
            <a:lvl4pPr lvl="3" algn="l">
              <a:lnSpc>
                <a:spcPct val="100000"/>
              </a:lnSpc>
              <a:spcBef>
                <a:spcPts val="0"/>
              </a:spcBef>
              <a:spcAft>
                <a:spcPts val="0"/>
              </a:spcAft>
              <a:buSzPts val="900"/>
              <a:buNone/>
              <a:defRPr/>
            </a:lvl4pPr>
            <a:lvl5pPr lvl="4" algn="l">
              <a:lnSpc>
                <a:spcPct val="100000"/>
              </a:lnSpc>
              <a:spcBef>
                <a:spcPts val="0"/>
              </a:spcBef>
              <a:spcAft>
                <a:spcPts val="0"/>
              </a:spcAft>
              <a:buSzPts val="900"/>
              <a:buNone/>
              <a:defRPr/>
            </a:lvl5pPr>
            <a:lvl6pPr lvl="5" algn="l">
              <a:lnSpc>
                <a:spcPct val="100000"/>
              </a:lnSpc>
              <a:spcBef>
                <a:spcPts val="0"/>
              </a:spcBef>
              <a:spcAft>
                <a:spcPts val="0"/>
              </a:spcAft>
              <a:buSzPts val="900"/>
              <a:buNone/>
              <a:defRPr/>
            </a:lvl6pPr>
            <a:lvl7pPr lvl="6" algn="l">
              <a:lnSpc>
                <a:spcPct val="100000"/>
              </a:lnSpc>
              <a:spcBef>
                <a:spcPts val="0"/>
              </a:spcBef>
              <a:spcAft>
                <a:spcPts val="0"/>
              </a:spcAft>
              <a:buSzPts val="900"/>
              <a:buNone/>
              <a:defRPr/>
            </a:lvl7pPr>
            <a:lvl8pPr lvl="7" algn="l">
              <a:lnSpc>
                <a:spcPct val="100000"/>
              </a:lnSpc>
              <a:spcBef>
                <a:spcPts val="0"/>
              </a:spcBef>
              <a:spcAft>
                <a:spcPts val="0"/>
              </a:spcAft>
              <a:buSzPts val="900"/>
              <a:buNone/>
              <a:defRPr/>
            </a:lvl8pPr>
            <a:lvl9pPr lvl="8" algn="l">
              <a:lnSpc>
                <a:spcPct val="100000"/>
              </a:lnSpc>
              <a:spcBef>
                <a:spcPts val="0"/>
              </a:spcBef>
              <a:spcAft>
                <a:spcPts val="0"/>
              </a:spcAft>
              <a:buSzPts val="900"/>
              <a:buNone/>
              <a:defRPr/>
            </a:lvl9pPr>
          </a:lstStyle>
          <a:p>
            <a:endParaRPr/>
          </a:p>
        </p:txBody>
      </p:sp>
      <p:sp>
        <p:nvSpPr>
          <p:cNvPr id="165" name="Google Shape;165;g2dc6c7a5063_0_639"/>
          <p:cNvSpPr txBox="1">
            <a:spLocks noGrp="1"/>
          </p:cNvSpPr>
          <p:nvPr>
            <p:ph type="ftr" idx="11"/>
          </p:nvPr>
        </p:nvSpPr>
        <p:spPr>
          <a:xfrm>
            <a:off x="2082800" y="4237567"/>
            <a:ext cx="1930500" cy="243300"/>
          </a:xfrm>
          <a:prstGeom prst="rect">
            <a:avLst/>
          </a:prstGeom>
          <a:noFill/>
          <a:ln>
            <a:noFill/>
          </a:ln>
        </p:spPr>
        <p:txBody>
          <a:bodyPr spcFirstLastPara="1" wrap="square" lIns="60950" tIns="30475" rIns="60950" bIns="30475" anchor="ctr" anchorCtr="0">
            <a:noAutofit/>
          </a:bodyPr>
          <a:lstStyle>
            <a:lvl1pPr lvl="0" algn="ctr">
              <a:lnSpc>
                <a:spcPct val="100000"/>
              </a:lnSpc>
              <a:spcBef>
                <a:spcPts val="0"/>
              </a:spcBef>
              <a:spcAft>
                <a:spcPts val="0"/>
              </a:spcAft>
              <a:buSzPts val="900"/>
              <a:buNone/>
              <a:defRPr/>
            </a:lvl1pPr>
            <a:lvl2pPr lvl="1" algn="l">
              <a:lnSpc>
                <a:spcPct val="100000"/>
              </a:lnSpc>
              <a:spcBef>
                <a:spcPts val="0"/>
              </a:spcBef>
              <a:spcAft>
                <a:spcPts val="0"/>
              </a:spcAft>
              <a:buSzPts val="900"/>
              <a:buNone/>
              <a:defRPr/>
            </a:lvl2pPr>
            <a:lvl3pPr lvl="2" algn="l">
              <a:lnSpc>
                <a:spcPct val="100000"/>
              </a:lnSpc>
              <a:spcBef>
                <a:spcPts val="0"/>
              </a:spcBef>
              <a:spcAft>
                <a:spcPts val="0"/>
              </a:spcAft>
              <a:buSzPts val="900"/>
              <a:buNone/>
              <a:defRPr/>
            </a:lvl3pPr>
            <a:lvl4pPr lvl="3" algn="l">
              <a:lnSpc>
                <a:spcPct val="100000"/>
              </a:lnSpc>
              <a:spcBef>
                <a:spcPts val="0"/>
              </a:spcBef>
              <a:spcAft>
                <a:spcPts val="0"/>
              </a:spcAft>
              <a:buSzPts val="900"/>
              <a:buNone/>
              <a:defRPr/>
            </a:lvl4pPr>
            <a:lvl5pPr lvl="4" algn="l">
              <a:lnSpc>
                <a:spcPct val="100000"/>
              </a:lnSpc>
              <a:spcBef>
                <a:spcPts val="0"/>
              </a:spcBef>
              <a:spcAft>
                <a:spcPts val="0"/>
              </a:spcAft>
              <a:buSzPts val="900"/>
              <a:buNone/>
              <a:defRPr/>
            </a:lvl5pPr>
            <a:lvl6pPr lvl="5" algn="l">
              <a:lnSpc>
                <a:spcPct val="100000"/>
              </a:lnSpc>
              <a:spcBef>
                <a:spcPts val="0"/>
              </a:spcBef>
              <a:spcAft>
                <a:spcPts val="0"/>
              </a:spcAft>
              <a:buSzPts val="900"/>
              <a:buNone/>
              <a:defRPr/>
            </a:lvl6pPr>
            <a:lvl7pPr lvl="6" algn="l">
              <a:lnSpc>
                <a:spcPct val="100000"/>
              </a:lnSpc>
              <a:spcBef>
                <a:spcPts val="0"/>
              </a:spcBef>
              <a:spcAft>
                <a:spcPts val="0"/>
              </a:spcAft>
              <a:buSzPts val="900"/>
              <a:buNone/>
              <a:defRPr/>
            </a:lvl7pPr>
            <a:lvl8pPr lvl="7" algn="l">
              <a:lnSpc>
                <a:spcPct val="100000"/>
              </a:lnSpc>
              <a:spcBef>
                <a:spcPts val="0"/>
              </a:spcBef>
              <a:spcAft>
                <a:spcPts val="0"/>
              </a:spcAft>
              <a:buSzPts val="900"/>
              <a:buNone/>
              <a:defRPr/>
            </a:lvl8pPr>
            <a:lvl9pPr lvl="8" algn="l">
              <a:lnSpc>
                <a:spcPct val="100000"/>
              </a:lnSpc>
              <a:spcBef>
                <a:spcPts val="0"/>
              </a:spcBef>
              <a:spcAft>
                <a:spcPts val="0"/>
              </a:spcAft>
              <a:buSzPts val="900"/>
              <a:buNone/>
              <a:defRPr/>
            </a:lvl9pPr>
          </a:lstStyle>
          <a:p>
            <a:endParaRPr/>
          </a:p>
        </p:txBody>
      </p:sp>
      <p:sp>
        <p:nvSpPr>
          <p:cNvPr id="166" name="Google Shape;166;g2dc6c7a5063_0_639"/>
          <p:cNvSpPr txBox="1">
            <a:spLocks noGrp="1"/>
          </p:cNvSpPr>
          <p:nvPr>
            <p:ph type="sldNum" idx="12"/>
          </p:nvPr>
        </p:nvSpPr>
        <p:spPr>
          <a:xfrm>
            <a:off x="4368800" y="4237567"/>
            <a:ext cx="1422300" cy="243300"/>
          </a:xfrm>
          <a:prstGeom prst="rect">
            <a:avLst/>
          </a:prstGeom>
          <a:noFill/>
          <a:ln>
            <a:noFill/>
          </a:ln>
        </p:spPr>
        <p:txBody>
          <a:bodyPr spcFirstLastPara="1" wrap="square" lIns="60950" tIns="30475" rIns="60950" bIns="30475" anchor="ctr" anchorCtr="0">
            <a:noAutofit/>
          </a:bodyPr>
          <a:lstStyle>
            <a:lvl1pPr marL="0" marR="0" lvl="0"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167"/>
        <p:cNvGrpSpPr/>
        <p:nvPr/>
      </p:nvGrpSpPr>
      <p:grpSpPr>
        <a:xfrm>
          <a:off x="0" y="0"/>
          <a:ext cx="0" cy="0"/>
          <a:chOff x="0" y="0"/>
          <a:chExt cx="0" cy="0"/>
        </a:xfrm>
      </p:grpSpPr>
      <p:sp>
        <p:nvSpPr>
          <p:cNvPr id="168" name="Google Shape;168;g2dc6c7a5063_0_646"/>
          <p:cNvSpPr txBox="1">
            <a:spLocks noGrp="1"/>
          </p:cNvSpPr>
          <p:nvPr>
            <p:ph type="title"/>
          </p:nvPr>
        </p:nvSpPr>
        <p:spPr>
          <a:xfrm>
            <a:off x="304800" y="183092"/>
            <a:ext cx="5486400" cy="762000"/>
          </a:xfrm>
          <a:prstGeom prst="rect">
            <a:avLst/>
          </a:prstGeom>
          <a:noFill/>
          <a:ln>
            <a:noFill/>
          </a:ln>
        </p:spPr>
        <p:txBody>
          <a:bodyPr spcFirstLastPara="1" wrap="square" lIns="60950" tIns="30475" rIns="60950" bIns="30475" anchor="ctr" anchorCtr="0">
            <a:normAutofit/>
          </a:bodyPr>
          <a:lstStyle>
            <a:lvl1pPr lvl="0" algn="ctr">
              <a:lnSpc>
                <a:spcPct val="100000"/>
              </a:lnSpc>
              <a:spcBef>
                <a:spcPts val="0"/>
              </a:spcBef>
              <a:spcAft>
                <a:spcPts val="0"/>
              </a:spcAft>
              <a:buClr>
                <a:schemeClr val="dk1"/>
              </a:buClr>
              <a:buSzPts val="2900"/>
              <a:buFont typeface="Calibri"/>
              <a:buNone/>
              <a:defRPr/>
            </a:lvl1pPr>
            <a:lvl2pPr lvl="1" algn="l">
              <a:lnSpc>
                <a:spcPct val="100000"/>
              </a:lnSpc>
              <a:spcBef>
                <a:spcPts val="0"/>
              </a:spcBef>
              <a:spcAft>
                <a:spcPts val="0"/>
              </a:spcAft>
              <a:buSzPts val="900"/>
              <a:buNone/>
              <a:defRPr/>
            </a:lvl2pPr>
            <a:lvl3pPr lvl="2" algn="l">
              <a:lnSpc>
                <a:spcPct val="100000"/>
              </a:lnSpc>
              <a:spcBef>
                <a:spcPts val="0"/>
              </a:spcBef>
              <a:spcAft>
                <a:spcPts val="0"/>
              </a:spcAft>
              <a:buSzPts val="900"/>
              <a:buNone/>
              <a:defRPr/>
            </a:lvl3pPr>
            <a:lvl4pPr lvl="3" algn="l">
              <a:lnSpc>
                <a:spcPct val="100000"/>
              </a:lnSpc>
              <a:spcBef>
                <a:spcPts val="0"/>
              </a:spcBef>
              <a:spcAft>
                <a:spcPts val="0"/>
              </a:spcAft>
              <a:buSzPts val="900"/>
              <a:buNone/>
              <a:defRPr/>
            </a:lvl4pPr>
            <a:lvl5pPr lvl="4" algn="l">
              <a:lnSpc>
                <a:spcPct val="100000"/>
              </a:lnSpc>
              <a:spcBef>
                <a:spcPts val="0"/>
              </a:spcBef>
              <a:spcAft>
                <a:spcPts val="0"/>
              </a:spcAft>
              <a:buSzPts val="900"/>
              <a:buNone/>
              <a:defRPr/>
            </a:lvl5pPr>
            <a:lvl6pPr lvl="5" algn="l">
              <a:lnSpc>
                <a:spcPct val="100000"/>
              </a:lnSpc>
              <a:spcBef>
                <a:spcPts val="0"/>
              </a:spcBef>
              <a:spcAft>
                <a:spcPts val="0"/>
              </a:spcAft>
              <a:buSzPts val="900"/>
              <a:buNone/>
              <a:defRPr/>
            </a:lvl6pPr>
            <a:lvl7pPr lvl="6" algn="l">
              <a:lnSpc>
                <a:spcPct val="100000"/>
              </a:lnSpc>
              <a:spcBef>
                <a:spcPts val="0"/>
              </a:spcBef>
              <a:spcAft>
                <a:spcPts val="0"/>
              </a:spcAft>
              <a:buSzPts val="900"/>
              <a:buNone/>
              <a:defRPr/>
            </a:lvl7pPr>
            <a:lvl8pPr lvl="7" algn="l">
              <a:lnSpc>
                <a:spcPct val="100000"/>
              </a:lnSpc>
              <a:spcBef>
                <a:spcPts val="0"/>
              </a:spcBef>
              <a:spcAft>
                <a:spcPts val="0"/>
              </a:spcAft>
              <a:buSzPts val="900"/>
              <a:buNone/>
              <a:defRPr/>
            </a:lvl8pPr>
            <a:lvl9pPr lvl="8" algn="l">
              <a:lnSpc>
                <a:spcPct val="100000"/>
              </a:lnSpc>
              <a:spcBef>
                <a:spcPts val="0"/>
              </a:spcBef>
              <a:spcAft>
                <a:spcPts val="0"/>
              </a:spcAft>
              <a:buSzPts val="900"/>
              <a:buNone/>
              <a:defRPr/>
            </a:lvl9pPr>
          </a:lstStyle>
          <a:p>
            <a:endParaRPr/>
          </a:p>
        </p:txBody>
      </p:sp>
      <p:sp>
        <p:nvSpPr>
          <p:cNvPr id="169" name="Google Shape;169;g2dc6c7a5063_0_646"/>
          <p:cNvSpPr txBox="1">
            <a:spLocks noGrp="1"/>
          </p:cNvSpPr>
          <p:nvPr>
            <p:ph type="body" idx="1"/>
          </p:nvPr>
        </p:nvSpPr>
        <p:spPr>
          <a:xfrm>
            <a:off x="304800" y="1023409"/>
            <a:ext cx="2693400" cy="426600"/>
          </a:xfrm>
          <a:prstGeom prst="rect">
            <a:avLst/>
          </a:prstGeom>
          <a:noFill/>
          <a:ln>
            <a:noFill/>
          </a:ln>
        </p:spPr>
        <p:txBody>
          <a:bodyPr spcFirstLastPara="1" wrap="square" lIns="60950" tIns="30475" rIns="60950" bIns="30475" anchor="b" anchorCtr="0">
            <a:normAutofit/>
          </a:bodyPr>
          <a:lstStyle>
            <a:lvl1pPr marL="457200" lvl="0" indent="-228600" algn="l">
              <a:lnSpc>
                <a:spcPct val="100000"/>
              </a:lnSpc>
              <a:spcBef>
                <a:spcPts val="300"/>
              </a:spcBef>
              <a:spcAft>
                <a:spcPts val="0"/>
              </a:spcAft>
              <a:buClr>
                <a:schemeClr val="dk1"/>
              </a:buClr>
              <a:buSzPts val="1600"/>
              <a:buNone/>
              <a:defRPr sz="1600" b="1"/>
            </a:lvl1pPr>
            <a:lvl2pPr marL="914400" lvl="1" indent="-228600" algn="l">
              <a:lnSpc>
                <a:spcPct val="100000"/>
              </a:lnSpc>
              <a:spcBef>
                <a:spcPts val="300"/>
              </a:spcBef>
              <a:spcAft>
                <a:spcPts val="0"/>
              </a:spcAft>
              <a:buClr>
                <a:schemeClr val="dk1"/>
              </a:buClr>
              <a:buSzPts val="1300"/>
              <a:buNone/>
              <a:defRPr sz="1300" b="1"/>
            </a:lvl2pPr>
            <a:lvl3pPr marL="1371600" lvl="2" indent="-228600" algn="l">
              <a:lnSpc>
                <a:spcPct val="100000"/>
              </a:lnSpc>
              <a:spcBef>
                <a:spcPts val="200"/>
              </a:spcBef>
              <a:spcAft>
                <a:spcPts val="0"/>
              </a:spcAft>
              <a:buClr>
                <a:schemeClr val="dk1"/>
              </a:buClr>
              <a:buSzPts val="1200"/>
              <a:buNone/>
              <a:defRPr sz="1200" b="1"/>
            </a:lvl3pPr>
            <a:lvl4pPr marL="1828800" lvl="3" indent="-228600" algn="l">
              <a:lnSpc>
                <a:spcPct val="100000"/>
              </a:lnSpc>
              <a:spcBef>
                <a:spcPts val="200"/>
              </a:spcBef>
              <a:spcAft>
                <a:spcPts val="0"/>
              </a:spcAft>
              <a:buClr>
                <a:schemeClr val="dk1"/>
              </a:buClr>
              <a:buSzPts val="1100"/>
              <a:buNone/>
              <a:defRPr sz="1100" b="1"/>
            </a:lvl4pPr>
            <a:lvl5pPr marL="2286000" lvl="4" indent="-228600" algn="l">
              <a:lnSpc>
                <a:spcPct val="100000"/>
              </a:lnSpc>
              <a:spcBef>
                <a:spcPts val="200"/>
              </a:spcBef>
              <a:spcAft>
                <a:spcPts val="0"/>
              </a:spcAft>
              <a:buClr>
                <a:schemeClr val="dk1"/>
              </a:buClr>
              <a:buSzPts val="1100"/>
              <a:buNone/>
              <a:defRPr sz="1100" b="1"/>
            </a:lvl5pPr>
            <a:lvl6pPr marL="2743200" lvl="5" indent="-228600" algn="l">
              <a:lnSpc>
                <a:spcPct val="100000"/>
              </a:lnSpc>
              <a:spcBef>
                <a:spcPts val="200"/>
              </a:spcBef>
              <a:spcAft>
                <a:spcPts val="0"/>
              </a:spcAft>
              <a:buClr>
                <a:schemeClr val="dk1"/>
              </a:buClr>
              <a:buSzPts val="1100"/>
              <a:buNone/>
              <a:defRPr sz="1100" b="1"/>
            </a:lvl6pPr>
            <a:lvl7pPr marL="3200400" lvl="6" indent="-228600" algn="l">
              <a:lnSpc>
                <a:spcPct val="100000"/>
              </a:lnSpc>
              <a:spcBef>
                <a:spcPts val="200"/>
              </a:spcBef>
              <a:spcAft>
                <a:spcPts val="0"/>
              </a:spcAft>
              <a:buClr>
                <a:schemeClr val="dk1"/>
              </a:buClr>
              <a:buSzPts val="1100"/>
              <a:buNone/>
              <a:defRPr sz="1100" b="1"/>
            </a:lvl7pPr>
            <a:lvl8pPr marL="3657600" lvl="7" indent="-228600" algn="l">
              <a:lnSpc>
                <a:spcPct val="100000"/>
              </a:lnSpc>
              <a:spcBef>
                <a:spcPts val="200"/>
              </a:spcBef>
              <a:spcAft>
                <a:spcPts val="0"/>
              </a:spcAft>
              <a:buClr>
                <a:schemeClr val="dk1"/>
              </a:buClr>
              <a:buSzPts val="1100"/>
              <a:buNone/>
              <a:defRPr sz="1100" b="1"/>
            </a:lvl8pPr>
            <a:lvl9pPr marL="4114800" lvl="8" indent="-228600" algn="l">
              <a:lnSpc>
                <a:spcPct val="100000"/>
              </a:lnSpc>
              <a:spcBef>
                <a:spcPts val="200"/>
              </a:spcBef>
              <a:spcAft>
                <a:spcPts val="0"/>
              </a:spcAft>
              <a:buClr>
                <a:schemeClr val="dk1"/>
              </a:buClr>
              <a:buSzPts val="1100"/>
              <a:buNone/>
              <a:defRPr sz="1100" b="1"/>
            </a:lvl9pPr>
          </a:lstStyle>
          <a:p>
            <a:endParaRPr/>
          </a:p>
        </p:txBody>
      </p:sp>
      <p:sp>
        <p:nvSpPr>
          <p:cNvPr id="170" name="Google Shape;170;g2dc6c7a5063_0_646"/>
          <p:cNvSpPr txBox="1">
            <a:spLocks noGrp="1"/>
          </p:cNvSpPr>
          <p:nvPr>
            <p:ph type="body" idx="2"/>
          </p:nvPr>
        </p:nvSpPr>
        <p:spPr>
          <a:xfrm>
            <a:off x="304800" y="1449917"/>
            <a:ext cx="2693400" cy="2634300"/>
          </a:xfrm>
          <a:prstGeom prst="rect">
            <a:avLst/>
          </a:prstGeom>
          <a:noFill/>
          <a:ln>
            <a:noFill/>
          </a:ln>
        </p:spPr>
        <p:txBody>
          <a:bodyPr spcFirstLastPara="1" wrap="square" lIns="60950" tIns="30475" rIns="60950" bIns="30475" anchor="t" anchorCtr="0">
            <a:normAutofit/>
          </a:bodyPr>
          <a:lstStyle>
            <a:lvl1pPr marL="457200" lvl="0" indent="-330200" algn="l">
              <a:lnSpc>
                <a:spcPct val="100000"/>
              </a:lnSpc>
              <a:spcBef>
                <a:spcPts val="300"/>
              </a:spcBef>
              <a:spcAft>
                <a:spcPts val="0"/>
              </a:spcAft>
              <a:buClr>
                <a:schemeClr val="dk1"/>
              </a:buClr>
              <a:buSzPts val="1600"/>
              <a:buChar char="•"/>
              <a:defRPr sz="1600"/>
            </a:lvl1pPr>
            <a:lvl2pPr marL="914400" lvl="1" indent="-311150" algn="l">
              <a:lnSpc>
                <a:spcPct val="100000"/>
              </a:lnSpc>
              <a:spcBef>
                <a:spcPts val="300"/>
              </a:spcBef>
              <a:spcAft>
                <a:spcPts val="0"/>
              </a:spcAft>
              <a:buClr>
                <a:schemeClr val="dk1"/>
              </a:buClr>
              <a:buSzPts val="1300"/>
              <a:buChar char="–"/>
              <a:defRPr sz="1300"/>
            </a:lvl2pPr>
            <a:lvl3pPr marL="1371600" lvl="2" indent="-304800" algn="l">
              <a:lnSpc>
                <a:spcPct val="100000"/>
              </a:lnSpc>
              <a:spcBef>
                <a:spcPts val="200"/>
              </a:spcBef>
              <a:spcAft>
                <a:spcPts val="0"/>
              </a:spcAft>
              <a:buClr>
                <a:schemeClr val="dk1"/>
              </a:buClr>
              <a:buSzPts val="1200"/>
              <a:buChar char="•"/>
              <a:defRPr sz="1200"/>
            </a:lvl3pPr>
            <a:lvl4pPr marL="1828800" lvl="3" indent="-298450" algn="l">
              <a:lnSpc>
                <a:spcPct val="100000"/>
              </a:lnSpc>
              <a:spcBef>
                <a:spcPts val="200"/>
              </a:spcBef>
              <a:spcAft>
                <a:spcPts val="0"/>
              </a:spcAft>
              <a:buClr>
                <a:schemeClr val="dk1"/>
              </a:buClr>
              <a:buSzPts val="1100"/>
              <a:buChar char="–"/>
              <a:defRPr sz="1100"/>
            </a:lvl4pPr>
            <a:lvl5pPr marL="2286000" lvl="4" indent="-298450" algn="l">
              <a:lnSpc>
                <a:spcPct val="100000"/>
              </a:lnSpc>
              <a:spcBef>
                <a:spcPts val="200"/>
              </a:spcBef>
              <a:spcAft>
                <a:spcPts val="0"/>
              </a:spcAft>
              <a:buClr>
                <a:schemeClr val="dk1"/>
              </a:buClr>
              <a:buSzPts val="1100"/>
              <a:buChar char="»"/>
              <a:defRPr sz="1100"/>
            </a:lvl5pPr>
            <a:lvl6pPr marL="2743200" lvl="5" indent="-298450" algn="l">
              <a:lnSpc>
                <a:spcPct val="100000"/>
              </a:lnSpc>
              <a:spcBef>
                <a:spcPts val="200"/>
              </a:spcBef>
              <a:spcAft>
                <a:spcPts val="0"/>
              </a:spcAft>
              <a:buClr>
                <a:schemeClr val="dk1"/>
              </a:buClr>
              <a:buSzPts val="1100"/>
              <a:buChar char="•"/>
              <a:defRPr sz="1100"/>
            </a:lvl6pPr>
            <a:lvl7pPr marL="3200400" lvl="6" indent="-298450" algn="l">
              <a:lnSpc>
                <a:spcPct val="100000"/>
              </a:lnSpc>
              <a:spcBef>
                <a:spcPts val="200"/>
              </a:spcBef>
              <a:spcAft>
                <a:spcPts val="0"/>
              </a:spcAft>
              <a:buClr>
                <a:schemeClr val="dk1"/>
              </a:buClr>
              <a:buSzPts val="1100"/>
              <a:buChar char="•"/>
              <a:defRPr sz="1100"/>
            </a:lvl7pPr>
            <a:lvl8pPr marL="3657600" lvl="7" indent="-298450" algn="l">
              <a:lnSpc>
                <a:spcPct val="100000"/>
              </a:lnSpc>
              <a:spcBef>
                <a:spcPts val="200"/>
              </a:spcBef>
              <a:spcAft>
                <a:spcPts val="0"/>
              </a:spcAft>
              <a:buClr>
                <a:schemeClr val="dk1"/>
              </a:buClr>
              <a:buSzPts val="1100"/>
              <a:buChar char="•"/>
              <a:defRPr sz="1100"/>
            </a:lvl8pPr>
            <a:lvl9pPr marL="4114800" lvl="8" indent="-298450" algn="l">
              <a:lnSpc>
                <a:spcPct val="100000"/>
              </a:lnSpc>
              <a:spcBef>
                <a:spcPts val="200"/>
              </a:spcBef>
              <a:spcAft>
                <a:spcPts val="0"/>
              </a:spcAft>
              <a:buClr>
                <a:schemeClr val="dk1"/>
              </a:buClr>
              <a:buSzPts val="1100"/>
              <a:buChar char="•"/>
              <a:defRPr sz="1100"/>
            </a:lvl9pPr>
          </a:lstStyle>
          <a:p>
            <a:endParaRPr/>
          </a:p>
        </p:txBody>
      </p:sp>
      <p:sp>
        <p:nvSpPr>
          <p:cNvPr id="171" name="Google Shape;171;g2dc6c7a5063_0_646"/>
          <p:cNvSpPr txBox="1">
            <a:spLocks noGrp="1"/>
          </p:cNvSpPr>
          <p:nvPr>
            <p:ph type="body" idx="3"/>
          </p:nvPr>
        </p:nvSpPr>
        <p:spPr>
          <a:xfrm>
            <a:off x="3096683" y="1023409"/>
            <a:ext cx="2694600" cy="426600"/>
          </a:xfrm>
          <a:prstGeom prst="rect">
            <a:avLst/>
          </a:prstGeom>
          <a:noFill/>
          <a:ln>
            <a:noFill/>
          </a:ln>
        </p:spPr>
        <p:txBody>
          <a:bodyPr spcFirstLastPara="1" wrap="square" lIns="60950" tIns="30475" rIns="60950" bIns="30475" anchor="b" anchorCtr="0">
            <a:normAutofit/>
          </a:bodyPr>
          <a:lstStyle>
            <a:lvl1pPr marL="457200" lvl="0" indent="-228600" algn="l">
              <a:lnSpc>
                <a:spcPct val="100000"/>
              </a:lnSpc>
              <a:spcBef>
                <a:spcPts val="300"/>
              </a:spcBef>
              <a:spcAft>
                <a:spcPts val="0"/>
              </a:spcAft>
              <a:buClr>
                <a:schemeClr val="dk1"/>
              </a:buClr>
              <a:buSzPts val="1600"/>
              <a:buNone/>
              <a:defRPr sz="1600" b="1"/>
            </a:lvl1pPr>
            <a:lvl2pPr marL="914400" lvl="1" indent="-228600" algn="l">
              <a:lnSpc>
                <a:spcPct val="100000"/>
              </a:lnSpc>
              <a:spcBef>
                <a:spcPts val="300"/>
              </a:spcBef>
              <a:spcAft>
                <a:spcPts val="0"/>
              </a:spcAft>
              <a:buClr>
                <a:schemeClr val="dk1"/>
              </a:buClr>
              <a:buSzPts val="1300"/>
              <a:buNone/>
              <a:defRPr sz="1300" b="1"/>
            </a:lvl2pPr>
            <a:lvl3pPr marL="1371600" lvl="2" indent="-228600" algn="l">
              <a:lnSpc>
                <a:spcPct val="100000"/>
              </a:lnSpc>
              <a:spcBef>
                <a:spcPts val="200"/>
              </a:spcBef>
              <a:spcAft>
                <a:spcPts val="0"/>
              </a:spcAft>
              <a:buClr>
                <a:schemeClr val="dk1"/>
              </a:buClr>
              <a:buSzPts val="1200"/>
              <a:buNone/>
              <a:defRPr sz="1200" b="1"/>
            </a:lvl3pPr>
            <a:lvl4pPr marL="1828800" lvl="3" indent="-228600" algn="l">
              <a:lnSpc>
                <a:spcPct val="100000"/>
              </a:lnSpc>
              <a:spcBef>
                <a:spcPts val="200"/>
              </a:spcBef>
              <a:spcAft>
                <a:spcPts val="0"/>
              </a:spcAft>
              <a:buClr>
                <a:schemeClr val="dk1"/>
              </a:buClr>
              <a:buSzPts val="1100"/>
              <a:buNone/>
              <a:defRPr sz="1100" b="1"/>
            </a:lvl4pPr>
            <a:lvl5pPr marL="2286000" lvl="4" indent="-228600" algn="l">
              <a:lnSpc>
                <a:spcPct val="100000"/>
              </a:lnSpc>
              <a:spcBef>
                <a:spcPts val="200"/>
              </a:spcBef>
              <a:spcAft>
                <a:spcPts val="0"/>
              </a:spcAft>
              <a:buClr>
                <a:schemeClr val="dk1"/>
              </a:buClr>
              <a:buSzPts val="1100"/>
              <a:buNone/>
              <a:defRPr sz="1100" b="1"/>
            </a:lvl5pPr>
            <a:lvl6pPr marL="2743200" lvl="5" indent="-228600" algn="l">
              <a:lnSpc>
                <a:spcPct val="100000"/>
              </a:lnSpc>
              <a:spcBef>
                <a:spcPts val="200"/>
              </a:spcBef>
              <a:spcAft>
                <a:spcPts val="0"/>
              </a:spcAft>
              <a:buClr>
                <a:schemeClr val="dk1"/>
              </a:buClr>
              <a:buSzPts val="1100"/>
              <a:buNone/>
              <a:defRPr sz="1100" b="1"/>
            </a:lvl6pPr>
            <a:lvl7pPr marL="3200400" lvl="6" indent="-228600" algn="l">
              <a:lnSpc>
                <a:spcPct val="100000"/>
              </a:lnSpc>
              <a:spcBef>
                <a:spcPts val="200"/>
              </a:spcBef>
              <a:spcAft>
                <a:spcPts val="0"/>
              </a:spcAft>
              <a:buClr>
                <a:schemeClr val="dk1"/>
              </a:buClr>
              <a:buSzPts val="1100"/>
              <a:buNone/>
              <a:defRPr sz="1100" b="1"/>
            </a:lvl7pPr>
            <a:lvl8pPr marL="3657600" lvl="7" indent="-228600" algn="l">
              <a:lnSpc>
                <a:spcPct val="100000"/>
              </a:lnSpc>
              <a:spcBef>
                <a:spcPts val="200"/>
              </a:spcBef>
              <a:spcAft>
                <a:spcPts val="0"/>
              </a:spcAft>
              <a:buClr>
                <a:schemeClr val="dk1"/>
              </a:buClr>
              <a:buSzPts val="1100"/>
              <a:buNone/>
              <a:defRPr sz="1100" b="1"/>
            </a:lvl8pPr>
            <a:lvl9pPr marL="4114800" lvl="8" indent="-228600" algn="l">
              <a:lnSpc>
                <a:spcPct val="100000"/>
              </a:lnSpc>
              <a:spcBef>
                <a:spcPts val="200"/>
              </a:spcBef>
              <a:spcAft>
                <a:spcPts val="0"/>
              </a:spcAft>
              <a:buClr>
                <a:schemeClr val="dk1"/>
              </a:buClr>
              <a:buSzPts val="1100"/>
              <a:buNone/>
              <a:defRPr sz="1100" b="1"/>
            </a:lvl9pPr>
          </a:lstStyle>
          <a:p>
            <a:endParaRPr/>
          </a:p>
        </p:txBody>
      </p:sp>
      <p:sp>
        <p:nvSpPr>
          <p:cNvPr id="172" name="Google Shape;172;g2dc6c7a5063_0_646"/>
          <p:cNvSpPr txBox="1">
            <a:spLocks noGrp="1"/>
          </p:cNvSpPr>
          <p:nvPr>
            <p:ph type="body" idx="4"/>
          </p:nvPr>
        </p:nvSpPr>
        <p:spPr>
          <a:xfrm>
            <a:off x="3096683" y="1449917"/>
            <a:ext cx="2694600" cy="2634300"/>
          </a:xfrm>
          <a:prstGeom prst="rect">
            <a:avLst/>
          </a:prstGeom>
          <a:noFill/>
          <a:ln>
            <a:noFill/>
          </a:ln>
        </p:spPr>
        <p:txBody>
          <a:bodyPr spcFirstLastPara="1" wrap="square" lIns="60950" tIns="30475" rIns="60950" bIns="30475" anchor="t" anchorCtr="0">
            <a:normAutofit/>
          </a:bodyPr>
          <a:lstStyle>
            <a:lvl1pPr marL="457200" lvl="0" indent="-330200" algn="l">
              <a:lnSpc>
                <a:spcPct val="100000"/>
              </a:lnSpc>
              <a:spcBef>
                <a:spcPts val="300"/>
              </a:spcBef>
              <a:spcAft>
                <a:spcPts val="0"/>
              </a:spcAft>
              <a:buClr>
                <a:schemeClr val="dk1"/>
              </a:buClr>
              <a:buSzPts val="1600"/>
              <a:buChar char="•"/>
              <a:defRPr sz="1600"/>
            </a:lvl1pPr>
            <a:lvl2pPr marL="914400" lvl="1" indent="-311150" algn="l">
              <a:lnSpc>
                <a:spcPct val="100000"/>
              </a:lnSpc>
              <a:spcBef>
                <a:spcPts val="300"/>
              </a:spcBef>
              <a:spcAft>
                <a:spcPts val="0"/>
              </a:spcAft>
              <a:buClr>
                <a:schemeClr val="dk1"/>
              </a:buClr>
              <a:buSzPts val="1300"/>
              <a:buChar char="–"/>
              <a:defRPr sz="1300"/>
            </a:lvl2pPr>
            <a:lvl3pPr marL="1371600" lvl="2" indent="-304800" algn="l">
              <a:lnSpc>
                <a:spcPct val="100000"/>
              </a:lnSpc>
              <a:spcBef>
                <a:spcPts val="200"/>
              </a:spcBef>
              <a:spcAft>
                <a:spcPts val="0"/>
              </a:spcAft>
              <a:buClr>
                <a:schemeClr val="dk1"/>
              </a:buClr>
              <a:buSzPts val="1200"/>
              <a:buChar char="•"/>
              <a:defRPr sz="1200"/>
            </a:lvl3pPr>
            <a:lvl4pPr marL="1828800" lvl="3" indent="-298450" algn="l">
              <a:lnSpc>
                <a:spcPct val="100000"/>
              </a:lnSpc>
              <a:spcBef>
                <a:spcPts val="200"/>
              </a:spcBef>
              <a:spcAft>
                <a:spcPts val="0"/>
              </a:spcAft>
              <a:buClr>
                <a:schemeClr val="dk1"/>
              </a:buClr>
              <a:buSzPts val="1100"/>
              <a:buChar char="–"/>
              <a:defRPr sz="1100"/>
            </a:lvl4pPr>
            <a:lvl5pPr marL="2286000" lvl="4" indent="-298450" algn="l">
              <a:lnSpc>
                <a:spcPct val="100000"/>
              </a:lnSpc>
              <a:spcBef>
                <a:spcPts val="200"/>
              </a:spcBef>
              <a:spcAft>
                <a:spcPts val="0"/>
              </a:spcAft>
              <a:buClr>
                <a:schemeClr val="dk1"/>
              </a:buClr>
              <a:buSzPts val="1100"/>
              <a:buChar char="»"/>
              <a:defRPr sz="1100"/>
            </a:lvl5pPr>
            <a:lvl6pPr marL="2743200" lvl="5" indent="-298450" algn="l">
              <a:lnSpc>
                <a:spcPct val="100000"/>
              </a:lnSpc>
              <a:spcBef>
                <a:spcPts val="200"/>
              </a:spcBef>
              <a:spcAft>
                <a:spcPts val="0"/>
              </a:spcAft>
              <a:buClr>
                <a:schemeClr val="dk1"/>
              </a:buClr>
              <a:buSzPts val="1100"/>
              <a:buChar char="•"/>
              <a:defRPr sz="1100"/>
            </a:lvl6pPr>
            <a:lvl7pPr marL="3200400" lvl="6" indent="-298450" algn="l">
              <a:lnSpc>
                <a:spcPct val="100000"/>
              </a:lnSpc>
              <a:spcBef>
                <a:spcPts val="200"/>
              </a:spcBef>
              <a:spcAft>
                <a:spcPts val="0"/>
              </a:spcAft>
              <a:buClr>
                <a:schemeClr val="dk1"/>
              </a:buClr>
              <a:buSzPts val="1100"/>
              <a:buChar char="•"/>
              <a:defRPr sz="1100"/>
            </a:lvl7pPr>
            <a:lvl8pPr marL="3657600" lvl="7" indent="-298450" algn="l">
              <a:lnSpc>
                <a:spcPct val="100000"/>
              </a:lnSpc>
              <a:spcBef>
                <a:spcPts val="200"/>
              </a:spcBef>
              <a:spcAft>
                <a:spcPts val="0"/>
              </a:spcAft>
              <a:buClr>
                <a:schemeClr val="dk1"/>
              </a:buClr>
              <a:buSzPts val="1100"/>
              <a:buChar char="•"/>
              <a:defRPr sz="1100"/>
            </a:lvl8pPr>
            <a:lvl9pPr marL="4114800" lvl="8" indent="-298450" algn="l">
              <a:lnSpc>
                <a:spcPct val="100000"/>
              </a:lnSpc>
              <a:spcBef>
                <a:spcPts val="200"/>
              </a:spcBef>
              <a:spcAft>
                <a:spcPts val="0"/>
              </a:spcAft>
              <a:buClr>
                <a:schemeClr val="dk1"/>
              </a:buClr>
              <a:buSzPts val="1100"/>
              <a:buChar char="•"/>
              <a:defRPr sz="1100"/>
            </a:lvl9pPr>
          </a:lstStyle>
          <a:p>
            <a:endParaRPr/>
          </a:p>
        </p:txBody>
      </p:sp>
      <p:sp>
        <p:nvSpPr>
          <p:cNvPr id="173" name="Google Shape;173;g2dc6c7a5063_0_646"/>
          <p:cNvSpPr txBox="1">
            <a:spLocks noGrp="1"/>
          </p:cNvSpPr>
          <p:nvPr>
            <p:ph type="dt" idx="10"/>
          </p:nvPr>
        </p:nvSpPr>
        <p:spPr>
          <a:xfrm>
            <a:off x="304800" y="4237567"/>
            <a:ext cx="1422300" cy="243300"/>
          </a:xfrm>
          <a:prstGeom prst="rect">
            <a:avLst/>
          </a:prstGeom>
          <a:noFill/>
          <a:ln>
            <a:noFill/>
          </a:ln>
        </p:spPr>
        <p:txBody>
          <a:bodyPr spcFirstLastPara="1" wrap="square" lIns="60950" tIns="30475" rIns="60950" bIns="30475" anchor="ctr" anchorCtr="0">
            <a:noAutofit/>
          </a:bodyPr>
          <a:lstStyle>
            <a:lvl1pPr lvl="0" algn="l">
              <a:lnSpc>
                <a:spcPct val="100000"/>
              </a:lnSpc>
              <a:spcBef>
                <a:spcPts val="0"/>
              </a:spcBef>
              <a:spcAft>
                <a:spcPts val="0"/>
              </a:spcAft>
              <a:buSzPts val="900"/>
              <a:buNone/>
              <a:defRPr/>
            </a:lvl1pPr>
            <a:lvl2pPr lvl="1" algn="l">
              <a:lnSpc>
                <a:spcPct val="100000"/>
              </a:lnSpc>
              <a:spcBef>
                <a:spcPts val="0"/>
              </a:spcBef>
              <a:spcAft>
                <a:spcPts val="0"/>
              </a:spcAft>
              <a:buSzPts val="900"/>
              <a:buNone/>
              <a:defRPr/>
            </a:lvl2pPr>
            <a:lvl3pPr lvl="2" algn="l">
              <a:lnSpc>
                <a:spcPct val="100000"/>
              </a:lnSpc>
              <a:spcBef>
                <a:spcPts val="0"/>
              </a:spcBef>
              <a:spcAft>
                <a:spcPts val="0"/>
              </a:spcAft>
              <a:buSzPts val="900"/>
              <a:buNone/>
              <a:defRPr/>
            </a:lvl3pPr>
            <a:lvl4pPr lvl="3" algn="l">
              <a:lnSpc>
                <a:spcPct val="100000"/>
              </a:lnSpc>
              <a:spcBef>
                <a:spcPts val="0"/>
              </a:spcBef>
              <a:spcAft>
                <a:spcPts val="0"/>
              </a:spcAft>
              <a:buSzPts val="900"/>
              <a:buNone/>
              <a:defRPr/>
            </a:lvl4pPr>
            <a:lvl5pPr lvl="4" algn="l">
              <a:lnSpc>
                <a:spcPct val="100000"/>
              </a:lnSpc>
              <a:spcBef>
                <a:spcPts val="0"/>
              </a:spcBef>
              <a:spcAft>
                <a:spcPts val="0"/>
              </a:spcAft>
              <a:buSzPts val="900"/>
              <a:buNone/>
              <a:defRPr/>
            </a:lvl5pPr>
            <a:lvl6pPr lvl="5" algn="l">
              <a:lnSpc>
                <a:spcPct val="100000"/>
              </a:lnSpc>
              <a:spcBef>
                <a:spcPts val="0"/>
              </a:spcBef>
              <a:spcAft>
                <a:spcPts val="0"/>
              </a:spcAft>
              <a:buSzPts val="900"/>
              <a:buNone/>
              <a:defRPr/>
            </a:lvl6pPr>
            <a:lvl7pPr lvl="6" algn="l">
              <a:lnSpc>
                <a:spcPct val="100000"/>
              </a:lnSpc>
              <a:spcBef>
                <a:spcPts val="0"/>
              </a:spcBef>
              <a:spcAft>
                <a:spcPts val="0"/>
              </a:spcAft>
              <a:buSzPts val="900"/>
              <a:buNone/>
              <a:defRPr/>
            </a:lvl7pPr>
            <a:lvl8pPr lvl="7" algn="l">
              <a:lnSpc>
                <a:spcPct val="100000"/>
              </a:lnSpc>
              <a:spcBef>
                <a:spcPts val="0"/>
              </a:spcBef>
              <a:spcAft>
                <a:spcPts val="0"/>
              </a:spcAft>
              <a:buSzPts val="900"/>
              <a:buNone/>
              <a:defRPr/>
            </a:lvl8pPr>
            <a:lvl9pPr lvl="8" algn="l">
              <a:lnSpc>
                <a:spcPct val="100000"/>
              </a:lnSpc>
              <a:spcBef>
                <a:spcPts val="0"/>
              </a:spcBef>
              <a:spcAft>
                <a:spcPts val="0"/>
              </a:spcAft>
              <a:buSzPts val="900"/>
              <a:buNone/>
              <a:defRPr/>
            </a:lvl9pPr>
          </a:lstStyle>
          <a:p>
            <a:endParaRPr/>
          </a:p>
        </p:txBody>
      </p:sp>
      <p:sp>
        <p:nvSpPr>
          <p:cNvPr id="174" name="Google Shape;174;g2dc6c7a5063_0_646"/>
          <p:cNvSpPr txBox="1">
            <a:spLocks noGrp="1"/>
          </p:cNvSpPr>
          <p:nvPr>
            <p:ph type="ftr" idx="11"/>
          </p:nvPr>
        </p:nvSpPr>
        <p:spPr>
          <a:xfrm>
            <a:off x="2082800" y="4237567"/>
            <a:ext cx="1930500" cy="243300"/>
          </a:xfrm>
          <a:prstGeom prst="rect">
            <a:avLst/>
          </a:prstGeom>
          <a:noFill/>
          <a:ln>
            <a:noFill/>
          </a:ln>
        </p:spPr>
        <p:txBody>
          <a:bodyPr spcFirstLastPara="1" wrap="square" lIns="60950" tIns="30475" rIns="60950" bIns="30475" anchor="ctr" anchorCtr="0">
            <a:noAutofit/>
          </a:bodyPr>
          <a:lstStyle>
            <a:lvl1pPr lvl="0" algn="ctr">
              <a:lnSpc>
                <a:spcPct val="100000"/>
              </a:lnSpc>
              <a:spcBef>
                <a:spcPts val="0"/>
              </a:spcBef>
              <a:spcAft>
                <a:spcPts val="0"/>
              </a:spcAft>
              <a:buSzPts val="900"/>
              <a:buNone/>
              <a:defRPr/>
            </a:lvl1pPr>
            <a:lvl2pPr lvl="1" algn="l">
              <a:lnSpc>
                <a:spcPct val="100000"/>
              </a:lnSpc>
              <a:spcBef>
                <a:spcPts val="0"/>
              </a:spcBef>
              <a:spcAft>
                <a:spcPts val="0"/>
              </a:spcAft>
              <a:buSzPts val="900"/>
              <a:buNone/>
              <a:defRPr/>
            </a:lvl2pPr>
            <a:lvl3pPr lvl="2" algn="l">
              <a:lnSpc>
                <a:spcPct val="100000"/>
              </a:lnSpc>
              <a:spcBef>
                <a:spcPts val="0"/>
              </a:spcBef>
              <a:spcAft>
                <a:spcPts val="0"/>
              </a:spcAft>
              <a:buSzPts val="900"/>
              <a:buNone/>
              <a:defRPr/>
            </a:lvl3pPr>
            <a:lvl4pPr lvl="3" algn="l">
              <a:lnSpc>
                <a:spcPct val="100000"/>
              </a:lnSpc>
              <a:spcBef>
                <a:spcPts val="0"/>
              </a:spcBef>
              <a:spcAft>
                <a:spcPts val="0"/>
              </a:spcAft>
              <a:buSzPts val="900"/>
              <a:buNone/>
              <a:defRPr/>
            </a:lvl4pPr>
            <a:lvl5pPr lvl="4" algn="l">
              <a:lnSpc>
                <a:spcPct val="100000"/>
              </a:lnSpc>
              <a:spcBef>
                <a:spcPts val="0"/>
              </a:spcBef>
              <a:spcAft>
                <a:spcPts val="0"/>
              </a:spcAft>
              <a:buSzPts val="900"/>
              <a:buNone/>
              <a:defRPr/>
            </a:lvl5pPr>
            <a:lvl6pPr lvl="5" algn="l">
              <a:lnSpc>
                <a:spcPct val="100000"/>
              </a:lnSpc>
              <a:spcBef>
                <a:spcPts val="0"/>
              </a:spcBef>
              <a:spcAft>
                <a:spcPts val="0"/>
              </a:spcAft>
              <a:buSzPts val="900"/>
              <a:buNone/>
              <a:defRPr/>
            </a:lvl6pPr>
            <a:lvl7pPr lvl="6" algn="l">
              <a:lnSpc>
                <a:spcPct val="100000"/>
              </a:lnSpc>
              <a:spcBef>
                <a:spcPts val="0"/>
              </a:spcBef>
              <a:spcAft>
                <a:spcPts val="0"/>
              </a:spcAft>
              <a:buSzPts val="900"/>
              <a:buNone/>
              <a:defRPr/>
            </a:lvl7pPr>
            <a:lvl8pPr lvl="7" algn="l">
              <a:lnSpc>
                <a:spcPct val="100000"/>
              </a:lnSpc>
              <a:spcBef>
                <a:spcPts val="0"/>
              </a:spcBef>
              <a:spcAft>
                <a:spcPts val="0"/>
              </a:spcAft>
              <a:buSzPts val="900"/>
              <a:buNone/>
              <a:defRPr/>
            </a:lvl8pPr>
            <a:lvl9pPr lvl="8" algn="l">
              <a:lnSpc>
                <a:spcPct val="100000"/>
              </a:lnSpc>
              <a:spcBef>
                <a:spcPts val="0"/>
              </a:spcBef>
              <a:spcAft>
                <a:spcPts val="0"/>
              </a:spcAft>
              <a:buSzPts val="900"/>
              <a:buNone/>
              <a:defRPr/>
            </a:lvl9pPr>
          </a:lstStyle>
          <a:p>
            <a:endParaRPr/>
          </a:p>
        </p:txBody>
      </p:sp>
      <p:sp>
        <p:nvSpPr>
          <p:cNvPr id="175" name="Google Shape;175;g2dc6c7a5063_0_646"/>
          <p:cNvSpPr txBox="1">
            <a:spLocks noGrp="1"/>
          </p:cNvSpPr>
          <p:nvPr>
            <p:ph type="sldNum" idx="12"/>
          </p:nvPr>
        </p:nvSpPr>
        <p:spPr>
          <a:xfrm>
            <a:off x="4368800" y="4237567"/>
            <a:ext cx="1422300" cy="243300"/>
          </a:xfrm>
          <a:prstGeom prst="rect">
            <a:avLst/>
          </a:prstGeom>
          <a:noFill/>
          <a:ln>
            <a:noFill/>
          </a:ln>
        </p:spPr>
        <p:txBody>
          <a:bodyPr spcFirstLastPara="1" wrap="square" lIns="60950" tIns="30475" rIns="60950" bIns="30475" anchor="ctr" anchorCtr="0">
            <a:noAutofit/>
          </a:bodyPr>
          <a:lstStyle>
            <a:lvl1pPr marL="0" marR="0" lvl="0"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76"/>
        <p:cNvGrpSpPr/>
        <p:nvPr/>
      </p:nvGrpSpPr>
      <p:grpSpPr>
        <a:xfrm>
          <a:off x="0" y="0"/>
          <a:ext cx="0" cy="0"/>
          <a:chOff x="0" y="0"/>
          <a:chExt cx="0" cy="0"/>
        </a:xfrm>
      </p:grpSpPr>
      <p:sp>
        <p:nvSpPr>
          <p:cNvPr id="177" name="Google Shape;177;g2dc6c7a5063_0_655"/>
          <p:cNvSpPr txBox="1">
            <a:spLocks noGrp="1"/>
          </p:cNvSpPr>
          <p:nvPr>
            <p:ph type="title"/>
          </p:nvPr>
        </p:nvSpPr>
        <p:spPr>
          <a:xfrm>
            <a:off x="304800" y="183092"/>
            <a:ext cx="5486400" cy="762000"/>
          </a:xfrm>
          <a:prstGeom prst="rect">
            <a:avLst/>
          </a:prstGeom>
          <a:noFill/>
          <a:ln>
            <a:noFill/>
          </a:ln>
        </p:spPr>
        <p:txBody>
          <a:bodyPr spcFirstLastPara="1" wrap="square" lIns="60950" tIns="30475" rIns="60950" bIns="30475" anchor="ctr" anchorCtr="0">
            <a:normAutofit/>
          </a:bodyPr>
          <a:lstStyle>
            <a:lvl1pPr lvl="0" algn="ctr">
              <a:lnSpc>
                <a:spcPct val="100000"/>
              </a:lnSpc>
              <a:spcBef>
                <a:spcPts val="0"/>
              </a:spcBef>
              <a:spcAft>
                <a:spcPts val="0"/>
              </a:spcAft>
              <a:buClr>
                <a:schemeClr val="dk1"/>
              </a:buClr>
              <a:buSzPts val="1200"/>
              <a:buNone/>
              <a:defRPr/>
            </a:lvl1pPr>
            <a:lvl2pPr lvl="1" algn="l">
              <a:lnSpc>
                <a:spcPct val="100000"/>
              </a:lnSpc>
              <a:spcBef>
                <a:spcPts val="0"/>
              </a:spcBef>
              <a:spcAft>
                <a:spcPts val="0"/>
              </a:spcAft>
              <a:buSzPts val="900"/>
              <a:buNone/>
              <a:defRPr/>
            </a:lvl2pPr>
            <a:lvl3pPr lvl="2" algn="l">
              <a:lnSpc>
                <a:spcPct val="100000"/>
              </a:lnSpc>
              <a:spcBef>
                <a:spcPts val="0"/>
              </a:spcBef>
              <a:spcAft>
                <a:spcPts val="0"/>
              </a:spcAft>
              <a:buSzPts val="900"/>
              <a:buNone/>
              <a:defRPr/>
            </a:lvl3pPr>
            <a:lvl4pPr lvl="3" algn="l">
              <a:lnSpc>
                <a:spcPct val="100000"/>
              </a:lnSpc>
              <a:spcBef>
                <a:spcPts val="0"/>
              </a:spcBef>
              <a:spcAft>
                <a:spcPts val="0"/>
              </a:spcAft>
              <a:buSzPts val="900"/>
              <a:buNone/>
              <a:defRPr/>
            </a:lvl4pPr>
            <a:lvl5pPr lvl="4" algn="l">
              <a:lnSpc>
                <a:spcPct val="100000"/>
              </a:lnSpc>
              <a:spcBef>
                <a:spcPts val="0"/>
              </a:spcBef>
              <a:spcAft>
                <a:spcPts val="0"/>
              </a:spcAft>
              <a:buSzPts val="900"/>
              <a:buNone/>
              <a:defRPr/>
            </a:lvl5pPr>
            <a:lvl6pPr lvl="5" algn="l">
              <a:lnSpc>
                <a:spcPct val="100000"/>
              </a:lnSpc>
              <a:spcBef>
                <a:spcPts val="0"/>
              </a:spcBef>
              <a:spcAft>
                <a:spcPts val="0"/>
              </a:spcAft>
              <a:buSzPts val="900"/>
              <a:buNone/>
              <a:defRPr/>
            </a:lvl6pPr>
            <a:lvl7pPr lvl="6" algn="l">
              <a:lnSpc>
                <a:spcPct val="100000"/>
              </a:lnSpc>
              <a:spcBef>
                <a:spcPts val="0"/>
              </a:spcBef>
              <a:spcAft>
                <a:spcPts val="0"/>
              </a:spcAft>
              <a:buSzPts val="900"/>
              <a:buNone/>
              <a:defRPr/>
            </a:lvl7pPr>
            <a:lvl8pPr lvl="7" algn="l">
              <a:lnSpc>
                <a:spcPct val="100000"/>
              </a:lnSpc>
              <a:spcBef>
                <a:spcPts val="0"/>
              </a:spcBef>
              <a:spcAft>
                <a:spcPts val="0"/>
              </a:spcAft>
              <a:buSzPts val="900"/>
              <a:buNone/>
              <a:defRPr/>
            </a:lvl8pPr>
            <a:lvl9pPr lvl="8" algn="l">
              <a:lnSpc>
                <a:spcPct val="100000"/>
              </a:lnSpc>
              <a:spcBef>
                <a:spcPts val="0"/>
              </a:spcBef>
              <a:spcAft>
                <a:spcPts val="0"/>
              </a:spcAft>
              <a:buSzPts val="900"/>
              <a:buNone/>
              <a:defRPr/>
            </a:lvl9pPr>
          </a:lstStyle>
          <a:p>
            <a:endParaRPr/>
          </a:p>
        </p:txBody>
      </p:sp>
      <p:sp>
        <p:nvSpPr>
          <p:cNvPr id="178" name="Google Shape;178;g2dc6c7a5063_0_655"/>
          <p:cNvSpPr txBox="1">
            <a:spLocks noGrp="1"/>
          </p:cNvSpPr>
          <p:nvPr>
            <p:ph type="dt" idx="10"/>
          </p:nvPr>
        </p:nvSpPr>
        <p:spPr>
          <a:xfrm>
            <a:off x="304800" y="4237567"/>
            <a:ext cx="1422300" cy="243300"/>
          </a:xfrm>
          <a:prstGeom prst="rect">
            <a:avLst/>
          </a:prstGeom>
          <a:noFill/>
          <a:ln>
            <a:noFill/>
          </a:ln>
        </p:spPr>
        <p:txBody>
          <a:bodyPr spcFirstLastPara="1" wrap="square" lIns="60950" tIns="30475" rIns="60950" bIns="30475" anchor="ctr" anchorCtr="0">
            <a:noAutofit/>
          </a:bodyPr>
          <a:lstStyle>
            <a:lvl1pPr lvl="0" algn="l">
              <a:lnSpc>
                <a:spcPct val="100000"/>
              </a:lnSpc>
              <a:spcBef>
                <a:spcPts val="0"/>
              </a:spcBef>
              <a:spcAft>
                <a:spcPts val="0"/>
              </a:spcAft>
              <a:buSzPts val="900"/>
              <a:buNone/>
              <a:defRPr/>
            </a:lvl1pPr>
            <a:lvl2pPr lvl="1" algn="l">
              <a:lnSpc>
                <a:spcPct val="100000"/>
              </a:lnSpc>
              <a:spcBef>
                <a:spcPts val="0"/>
              </a:spcBef>
              <a:spcAft>
                <a:spcPts val="0"/>
              </a:spcAft>
              <a:buSzPts val="900"/>
              <a:buNone/>
              <a:defRPr/>
            </a:lvl2pPr>
            <a:lvl3pPr lvl="2" algn="l">
              <a:lnSpc>
                <a:spcPct val="100000"/>
              </a:lnSpc>
              <a:spcBef>
                <a:spcPts val="0"/>
              </a:spcBef>
              <a:spcAft>
                <a:spcPts val="0"/>
              </a:spcAft>
              <a:buSzPts val="900"/>
              <a:buNone/>
              <a:defRPr/>
            </a:lvl3pPr>
            <a:lvl4pPr lvl="3" algn="l">
              <a:lnSpc>
                <a:spcPct val="100000"/>
              </a:lnSpc>
              <a:spcBef>
                <a:spcPts val="0"/>
              </a:spcBef>
              <a:spcAft>
                <a:spcPts val="0"/>
              </a:spcAft>
              <a:buSzPts val="900"/>
              <a:buNone/>
              <a:defRPr/>
            </a:lvl4pPr>
            <a:lvl5pPr lvl="4" algn="l">
              <a:lnSpc>
                <a:spcPct val="100000"/>
              </a:lnSpc>
              <a:spcBef>
                <a:spcPts val="0"/>
              </a:spcBef>
              <a:spcAft>
                <a:spcPts val="0"/>
              </a:spcAft>
              <a:buSzPts val="900"/>
              <a:buNone/>
              <a:defRPr/>
            </a:lvl5pPr>
            <a:lvl6pPr lvl="5" algn="l">
              <a:lnSpc>
                <a:spcPct val="100000"/>
              </a:lnSpc>
              <a:spcBef>
                <a:spcPts val="0"/>
              </a:spcBef>
              <a:spcAft>
                <a:spcPts val="0"/>
              </a:spcAft>
              <a:buSzPts val="900"/>
              <a:buNone/>
              <a:defRPr/>
            </a:lvl6pPr>
            <a:lvl7pPr lvl="6" algn="l">
              <a:lnSpc>
                <a:spcPct val="100000"/>
              </a:lnSpc>
              <a:spcBef>
                <a:spcPts val="0"/>
              </a:spcBef>
              <a:spcAft>
                <a:spcPts val="0"/>
              </a:spcAft>
              <a:buSzPts val="900"/>
              <a:buNone/>
              <a:defRPr/>
            </a:lvl7pPr>
            <a:lvl8pPr lvl="7" algn="l">
              <a:lnSpc>
                <a:spcPct val="100000"/>
              </a:lnSpc>
              <a:spcBef>
                <a:spcPts val="0"/>
              </a:spcBef>
              <a:spcAft>
                <a:spcPts val="0"/>
              </a:spcAft>
              <a:buSzPts val="900"/>
              <a:buNone/>
              <a:defRPr/>
            </a:lvl8pPr>
            <a:lvl9pPr lvl="8" algn="l">
              <a:lnSpc>
                <a:spcPct val="100000"/>
              </a:lnSpc>
              <a:spcBef>
                <a:spcPts val="0"/>
              </a:spcBef>
              <a:spcAft>
                <a:spcPts val="0"/>
              </a:spcAft>
              <a:buSzPts val="900"/>
              <a:buNone/>
              <a:defRPr/>
            </a:lvl9pPr>
          </a:lstStyle>
          <a:p>
            <a:endParaRPr/>
          </a:p>
        </p:txBody>
      </p:sp>
      <p:sp>
        <p:nvSpPr>
          <p:cNvPr id="179" name="Google Shape;179;g2dc6c7a5063_0_655"/>
          <p:cNvSpPr txBox="1">
            <a:spLocks noGrp="1"/>
          </p:cNvSpPr>
          <p:nvPr>
            <p:ph type="ftr" idx="11"/>
          </p:nvPr>
        </p:nvSpPr>
        <p:spPr>
          <a:xfrm>
            <a:off x="2082800" y="4237567"/>
            <a:ext cx="1930500" cy="243300"/>
          </a:xfrm>
          <a:prstGeom prst="rect">
            <a:avLst/>
          </a:prstGeom>
          <a:noFill/>
          <a:ln>
            <a:noFill/>
          </a:ln>
        </p:spPr>
        <p:txBody>
          <a:bodyPr spcFirstLastPara="1" wrap="square" lIns="60950" tIns="30475" rIns="60950" bIns="30475" anchor="ctr" anchorCtr="0">
            <a:noAutofit/>
          </a:bodyPr>
          <a:lstStyle>
            <a:lvl1pPr lvl="0" algn="ctr">
              <a:lnSpc>
                <a:spcPct val="100000"/>
              </a:lnSpc>
              <a:spcBef>
                <a:spcPts val="0"/>
              </a:spcBef>
              <a:spcAft>
                <a:spcPts val="0"/>
              </a:spcAft>
              <a:buSzPts val="900"/>
              <a:buNone/>
              <a:defRPr/>
            </a:lvl1pPr>
            <a:lvl2pPr lvl="1" algn="l">
              <a:lnSpc>
                <a:spcPct val="100000"/>
              </a:lnSpc>
              <a:spcBef>
                <a:spcPts val="0"/>
              </a:spcBef>
              <a:spcAft>
                <a:spcPts val="0"/>
              </a:spcAft>
              <a:buSzPts val="900"/>
              <a:buNone/>
              <a:defRPr/>
            </a:lvl2pPr>
            <a:lvl3pPr lvl="2" algn="l">
              <a:lnSpc>
                <a:spcPct val="100000"/>
              </a:lnSpc>
              <a:spcBef>
                <a:spcPts val="0"/>
              </a:spcBef>
              <a:spcAft>
                <a:spcPts val="0"/>
              </a:spcAft>
              <a:buSzPts val="900"/>
              <a:buNone/>
              <a:defRPr/>
            </a:lvl3pPr>
            <a:lvl4pPr lvl="3" algn="l">
              <a:lnSpc>
                <a:spcPct val="100000"/>
              </a:lnSpc>
              <a:spcBef>
                <a:spcPts val="0"/>
              </a:spcBef>
              <a:spcAft>
                <a:spcPts val="0"/>
              </a:spcAft>
              <a:buSzPts val="900"/>
              <a:buNone/>
              <a:defRPr/>
            </a:lvl4pPr>
            <a:lvl5pPr lvl="4" algn="l">
              <a:lnSpc>
                <a:spcPct val="100000"/>
              </a:lnSpc>
              <a:spcBef>
                <a:spcPts val="0"/>
              </a:spcBef>
              <a:spcAft>
                <a:spcPts val="0"/>
              </a:spcAft>
              <a:buSzPts val="900"/>
              <a:buNone/>
              <a:defRPr/>
            </a:lvl5pPr>
            <a:lvl6pPr lvl="5" algn="l">
              <a:lnSpc>
                <a:spcPct val="100000"/>
              </a:lnSpc>
              <a:spcBef>
                <a:spcPts val="0"/>
              </a:spcBef>
              <a:spcAft>
                <a:spcPts val="0"/>
              </a:spcAft>
              <a:buSzPts val="900"/>
              <a:buNone/>
              <a:defRPr/>
            </a:lvl6pPr>
            <a:lvl7pPr lvl="6" algn="l">
              <a:lnSpc>
                <a:spcPct val="100000"/>
              </a:lnSpc>
              <a:spcBef>
                <a:spcPts val="0"/>
              </a:spcBef>
              <a:spcAft>
                <a:spcPts val="0"/>
              </a:spcAft>
              <a:buSzPts val="900"/>
              <a:buNone/>
              <a:defRPr/>
            </a:lvl7pPr>
            <a:lvl8pPr lvl="7" algn="l">
              <a:lnSpc>
                <a:spcPct val="100000"/>
              </a:lnSpc>
              <a:spcBef>
                <a:spcPts val="0"/>
              </a:spcBef>
              <a:spcAft>
                <a:spcPts val="0"/>
              </a:spcAft>
              <a:buSzPts val="900"/>
              <a:buNone/>
              <a:defRPr/>
            </a:lvl8pPr>
            <a:lvl9pPr lvl="8" algn="l">
              <a:lnSpc>
                <a:spcPct val="100000"/>
              </a:lnSpc>
              <a:spcBef>
                <a:spcPts val="0"/>
              </a:spcBef>
              <a:spcAft>
                <a:spcPts val="0"/>
              </a:spcAft>
              <a:buSzPts val="900"/>
              <a:buNone/>
              <a:defRPr/>
            </a:lvl9pPr>
          </a:lstStyle>
          <a:p>
            <a:endParaRPr/>
          </a:p>
        </p:txBody>
      </p:sp>
      <p:sp>
        <p:nvSpPr>
          <p:cNvPr id="180" name="Google Shape;180;g2dc6c7a5063_0_655"/>
          <p:cNvSpPr txBox="1">
            <a:spLocks noGrp="1"/>
          </p:cNvSpPr>
          <p:nvPr>
            <p:ph type="sldNum" idx="12"/>
          </p:nvPr>
        </p:nvSpPr>
        <p:spPr>
          <a:xfrm>
            <a:off x="4368800" y="4237567"/>
            <a:ext cx="1422300" cy="243300"/>
          </a:xfrm>
          <a:prstGeom prst="rect">
            <a:avLst/>
          </a:prstGeom>
          <a:noFill/>
          <a:ln>
            <a:noFill/>
          </a:ln>
        </p:spPr>
        <p:txBody>
          <a:bodyPr spcFirstLastPara="1" wrap="square" lIns="60950" tIns="30475" rIns="60950" bIns="30475" anchor="ctr" anchorCtr="0">
            <a:noAutofit/>
          </a:bodyPr>
          <a:lstStyle>
            <a:lvl1pPr marL="0" marR="0" lvl="0"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181"/>
        <p:cNvGrpSpPr/>
        <p:nvPr/>
      </p:nvGrpSpPr>
      <p:grpSpPr>
        <a:xfrm>
          <a:off x="0" y="0"/>
          <a:ext cx="0" cy="0"/>
          <a:chOff x="0" y="0"/>
          <a:chExt cx="0" cy="0"/>
        </a:xfrm>
      </p:grpSpPr>
      <p:sp>
        <p:nvSpPr>
          <p:cNvPr id="182" name="Google Shape;182;g2dc6c7a5063_0_660"/>
          <p:cNvSpPr txBox="1">
            <a:spLocks noGrp="1"/>
          </p:cNvSpPr>
          <p:nvPr>
            <p:ph type="title"/>
          </p:nvPr>
        </p:nvSpPr>
        <p:spPr>
          <a:xfrm>
            <a:off x="304800" y="182033"/>
            <a:ext cx="2005500" cy="774900"/>
          </a:xfrm>
          <a:prstGeom prst="rect">
            <a:avLst/>
          </a:prstGeom>
          <a:noFill/>
          <a:ln>
            <a:noFill/>
          </a:ln>
        </p:spPr>
        <p:txBody>
          <a:bodyPr spcFirstLastPara="1" wrap="square" lIns="60950" tIns="30475" rIns="60950" bIns="30475" anchor="b" anchorCtr="0">
            <a:normAutofit/>
          </a:bodyPr>
          <a:lstStyle>
            <a:lvl1pPr lvl="0" algn="l">
              <a:lnSpc>
                <a:spcPct val="100000"/>
              </a:lnSpc>
              <a:spcBef>
                <a:spcPts val="0"/>
              </a:spcBef>
              <a:spcAft>
                <a:spcPts val="0"/>
              </a:spcAft>
              <a:buClr>
                <a:schemeClr val="dk1"/>
              </a:buClr>
              <a:buSzPts val="1300"/>
              <a:buFont typeface="Calibri"/>
              <a:buNone/>
              <a:defRPr sz="1300" b="1"/>
            </a:lvl1pPr>
            <a:lvl2pPr lvl="1" algn="l">
              <a:lnSpc>
                <a:spcPct val="100000"/>
              </a:lnSpc>
              <a:spcBef>
                <a:spcPts val="0"/>
              </a:spcBef>
              <a:spcAft>
                <a:spcPts val="0"/>
              </a:spcAft>
              <a:buSzPts val="900"/>
              <a:buNone/>
              <a:defRPr/>
            </a:lvl2pPr>
            <a:lvl3pPr lvl="2" algn="l">
              <a:lnSpc>
                <a:spcPct val="100000"/>
              </a:lnSpc>
              <a:spcBef>
                <a:spcPts val="0"/>
              </a:spcBef>
              <a:spcAft>
                <a:spcPts val="0"/>
              </a:spcAft>
              <a:buSzPts val="900"/>
              <a:buNone/>
              <a:defRPr/>
            </a:lvl3pPr>
            <a:lvl4pPr lvl="3" algn="l">
              <a:lnSpc>
                <a:spcPct val="100000"/>
              </a:lnSpc>
              <a:spcBef>
                <a:spcPts val="0"/>
              </a:spcBef>
              <a:spcAft>
                <a:spcPts val="0"/>
              </a:spcAft>
              <a:buSzPts val="900"/>
              <a:buNone/>
              <a:defRPr/>
            </a:lvl4pPr>
            <a:lvl5pPr lvl="4" algn="l">
              <a:lnSpc>
                <a:spcPct val="100000"/>
              </a:lnSpc>
              <a:spcBef>
                <a:spcPts val="0"/>
              </a:spcBef>
              <a:spcAft>
                <a:spcPts val="0"/>
              </a:spcAft>
              <a:buSzPts val="900"/>
              <a:buNone/>
              <a:defRPr/>
            </a:lvl5pPr>
            <a:lvl6pPr lvl="5" algn="l">
              <a:lnSpc>
                <a:spcPct val="100000"/>
              </a:lnSpc>
              <a:spcBef>
                <a:spcPts val="0"/>
              </a:spcBef>
              <a:spcAft>
                <a:spcPts val="0"/>
              </a:spcAft>
              <a:buSzPts val="900"/>
              <a:buNone/>
              <a:defRPr/>
            </a:lvl6pPr>
            <a:lvl7pPr lvl="6" algn="l">
              <a:lnSpc>
                <a:spcPct val="100000"/>
              </a:lnSpc>
              <a:spcBef>
                <a:spcPts val="0"/>
              </a:spcBef>
              <a:spcAft>
                <a:spcPts val="0"/>
              </a:spcAft>
              <a:buSzPts val="900"/>
              <a:buNone/>
              <a:defRPr/>
            </a:lvl7pPr>
            <a:lvl8pPr lvl="7" algn="l">
              <a:lnSpc>
                <a:spcPct val="100000"/>
              </a:lnSpc>
              <a:spcBef>
                <a:spcPts val="0"/>
              </a:spcBef>
              <a:spcAft>
                <a:spcPts val="0"/>
              </a:spcAft>
              <a:buSzPts val="900"/>
              <a:buNone/>
              <a:defRPr/>
            </a:lvl8pPr>
            <a:lvl9pPr lvl="8" algn="l">
              <a:lnSpc>
                <a:spcPct val="100000"/>
              </a:lnSpc>
              <a:spcBef>
                <a:spcPts val="0"/>
              </a:spcBef>
              <a:spcAft>
                <a:spcPts val="0"/>
              </a:spcAft>
              <a:buSzPts val="900"/>
              <a:buNone/>
              <a:defRPr/>
            </a:lvl9pPr>
          </a:lstStyle>
          <a:p>
            <a:endParaRPr/>
          </a:p>
        </p:txBody>
      </p:sp>
      <p:sp>
        <p:nvSpPr>
          <p:cNvPr id="183" name="Google Shape;183;g2dc6c7a5063_0_660"/>
          <p:cNvSpPr txBox="1">
            <a:spLocks noGrp="1"/>
          </p:cNvSpPr>
          <p:nvPr>
            <p:ph type="body" idx="1"/>
          </p:nvPr>
        </p:nvSpPr>
        <p:spPr>
          <a:xfrm>
            <a:off x="2383367" y="182033"/>
            <a:ext cx="3407700" cy="3902100"/>
          </a:xfrm>
          <a:prstGeom prst="rect">
            <a:avLst/>
          </a:prstGeom>
          <a:noFill/>
          <a:ln>
            <a:noFill/>
          </a:ln>
        </p:spPr>
        <p:txBody>
          <a:bodyPr spcFirstLastPara="1" wrap="square" lIns="60950" tIns="30475" rIns="60950" bIns="30475" anchor="t" anchorCtr="0">
            <a:normAutofit/>
          </a:bodyPr>
          <a:lstStyle>
            <a:lvl1pPr marL="457200" lvl="0" indent="-361950" algn="l">
              <a:lnSpc>
                <a:spcPct val="100000"/>
              </a:lnSpc>
              <a:spcBef>
                <a:spcPts val="400"/>
              </a:spcBef>
              <a:spcAft>
                <a:spcPts val="0"/>
              </a:spcAft>
              <a:buClr>
                <a:schemeClr val="dk1"/>
              </a:buClr>
              <a:buSzPts val="2100"/>
              <a:buChar char="•"/>
              <a:defRPr sz="2100"/>
            </a:lvl1pPr>
            <a:lvl2pPr marL="914400" lvl="1" indent="-349250" algn="l">
              <a:lnSpc>
                <a:spcPct val="100000"/>
              </a:lnSpc>
              <a:spcBef>
                <a:spcPts val="400"/>
              </a:spcBef>
              <a:spcAft>
                <a:spcPts val="0"/>
              </a:spcAft>
              <a:buClr>
                <a:schemeClr val="dk1"/>
              </a:buClr>
              <a:buSzPts val="1900"/>
              <a:buChar char="–"/>
              <a:defRPr sz="1900"/>
            </a:lvl2pPr>
            <a:lvl3pPr marL="1371600" lvl="2" indent="-330200" algn="l">
              <a:lnSpc>
                <a:spcPct val="100000"/>
              </a:lnSpc>
              <a:spcBef>
                <a:spcPts val="300"/>
              </a:spcBef>
              <a:spcAft>
                <a:spcPts val="0"/>
              </a:spcAft>
              <a:buClr>
                <a:schemeClr val="dk1"/>
              </a:buClr>
              <a:buSzPts val="1600"/>
              <a:buChar char="•"/>
              <a:defRPr sz="1600"/>
            </a:lvl3pPr>
            <a:lvl4pPr marL="1828800" lvl="3" indent="-311150" algn="l">
              <a:lnSpc>
                <a:spcPct val="100000"/>
              </a:lnSpc>
              <a:spcBef>
                <a:spcPts val="300"/>
              </a:spcBef>
              <a:spcAft>
                <a:spcPts val="0"/>
              </a:spcAft>
              <a:buClr>
                <a:schemeClr val="dk1"/>
              </a:buClr>
              <a:buSzPts val="1300"/>
              <a:buChar char="–"/>
              <a:defRPr sz="1300"/>
            </a:lvl4pPr>
            <a:lvl5pPr marL="2286000" lvl="4" indent="-311150" algn="l">
              <a:lnSpc>
                <a:spcPct val="100000"/>
              </a:lnSpc>
              <a:spcBef>
                <a:spcPts val="300"/>
              </a:spcBef>
              <a:spcAft>
                <a:spcPts val="0"/>
              </a:spcAft>
              <a:buClr>
                <a:schemeClr val="dk1"/>
              </a:buClr>
              <a:buSzPts val="1300"/>
              <a:buChar char="»"/>
              <a:defRPr sz="1300"/>
            </a:lvl5pPr>
            <a:lvl6pPr marL="2743200" lvl="5" indent="-311150" algn="l">
              <a:lnSpc>
                <a:spcPct val="100000"/>
              </a:lnSpc>
              <a:spcBef>
                <a:spcPts val="300"/>
              </a:spcBef>
              <a:spcAft>
                <a:spcPts val="0"/>
              </a:spcAft>
              <a:buClr>
                <a:schemeClr val="dk1"/>
              </a:buClr>
              <a:buSzPts val="1300"/>
              <a:buChar char="•"/>
              <a:defRPr sz="1300"/>
            </a:lvl6pPr>
            <a:lvl7pPr marL="3200400" lvl="6" indent="-311150" algn="l">
              <a:lnSpc>
                <a:spcPct val="100000"/>
              </a:lnSpc>
              <a:spcBef>
                <a:spcPts val="300"/>
              </a:spcBef>
              <a:spcAft>
                <a:spcPts val="0"/>
              </a:spcAft>
              <a:buClr>
                <a:schemeClr val="dk1"/>
              </a:buClr>
              <a:buSzPts val="1300"/>
              <a:buChar char="•"/>
              <a:defRPr sz="1300"/>
            </a:lvl7pPr>
            <a:lvl8pPr marL="3657600" lvl="7" indent="-311150" algn="l">
              <a:lnSpc>
                <a:spcPct val="100000"/>
              </a:lnSpc>
              <a:spcBef>
                <a:spcPts val="300"/>
              </a:spcBef>
              <a:spcAft>
                <a:spcPts val="0"/>
              </a:spcAft>
              <a:buClr>
                <a:schemeClr val="dk1"/>
              </a:buClr>
              <a:buSzPts val="1300"/>
              <a:buChar char="•"/>
              <a:defRPr sz="1300"/>
            </a:lvl8pPr>
            <a:lvl9pPr marL="4114800" lvl="8" indent="-311150" algn="l">
              <a:lnSpc>
                <a:spcPct val="100000"/>
              </a:lnSpc>
              <a:spcBef>
                <a:spcPts val="300"/>
              </a:spcBef>
              <a:spcAft>
                <a:spcPts val="0"/>
              </a:spcAft>
              <a:buClr>
                <a:schemeClr val="dk1"/>
              </a:buClr>
              <a:buSzPts val="1300"/>
              <a:buChar char="•"/>
              <a:defRPr sz="1300"/>
            </a:lvl9pPr>
          </a:lstStyle>
          <a:p>
            <a:endParaRPr/>
          </a:p>
        </p:txBody>
      </p:sp>
      <p:sp>
        <p:nvSpPr>
          <p:cNvPr id="184" name="Google Shape;184;g2dc6c7a5063_0_660"/>
          <p:cNvSpPr txBox="1">
            <a:spLocks noGrp="1"/>
          </p:cNvSpPr>
          <p:nvPr>
            <p:ph type="body" idx="2"/>
          </p:nvPr>
        </p:nvSpPr>
        <p:spPr>
          <a:xfrm>
            <a:off x="304800" y="956733"/>
            <a:ext cx="2005500" cy="3127500"/>
          </a:xfrm>
          <a:prstGeom prst="rect">
            <a:avLst/>
          </a:prstGeom>
          <a:noFill/>
          <a:ln>
            <a:noFill/>
          </a:ln>
        </p:spPr>
        <p:txBody>
          <a:bodyPr spcFirstLastPara="1" wrap="square" lIns="60950" tIns="30475" rIns="60950" bIns="30475" anchor="t" anchorCtr="0">
            <a:normAutofit/>
          </a:bodyPr>
          <a:lstStyle>
            <a:lvl1pPr marL="457200" lvl="0" indent="-228600" algn="l">
              <a:lnSpc>
                <a:spcPct val="100000"/>
              </a:lnSpc>
              <a:spcBef>
                <a:spcPts val="200"/>
              </a:spcBef>
              <a:spcAft>
                <a:spcPts val="0"/>
              </a:spcAft>
              <a:buClr>
                <a:schemeClr val="dk1"/>
              </a:buClr>
              <a:buSzPts val="900"/>
              <a:buNone/>
              <a:defRPr sz="900"/>
            </a:lvl1pPr>
            <a:lvl2pPr marL="914400" lvl="1" indent="-228600" algn="l">
              <a:lnSpc>
                <a:spcPct val="100000"/>
              </a:lnSpc>
              <a:spcBef>
                <a:spcPts val="200"/>
              </a:spcBef>
              <a:spcAft>
                <a:spcPts val="0"/>
              </a:spcAft>
              <a:buClr>
                <a:schemeClr val="dk1"/>
              </a:buClr>
              <a:buSzPts val="800"/>
              <a:buNone/>
              <a:defRPr sz="800"/>
            </a:lvl2pPr>
            <a:lvl3pPr marL="1371600" lvl="2" indent="-228600" algn="l">
              <a:lnSpc>
                <a:spcPct val="100000"/>
              </a:lnSpc>
              <a:spcBef>
                <a:spcPts val="100"/>
              </a:spcBef>
              <a:spcAft>
                <a:spcPts val="0"/>
              </a:spcAft>
              <a:buClr>
                <a:schemeClr val="dk1"/>
              </a:buClr>
              <a:buSzPts val="700"/>
              <a:buNone/>
              <a:defRPr sz="700"/>
            </a:lvl3pPr>
            <a:lvl4pPr marL="1828800" lvl="3" indent="-228600" algn="l">
              <a:lnSpc>
                <a:spcPct val="100000"/>
              </a:lnSpc>
              <a:spcBef>
                <a:spcPts val="100"/>
              </a:spcBef>
              <a:spcAft>
                <a:spcPts val="0"/>
              </a:spcAft>
              <a:buClr>
                <a:schemeClr val="dk1"/>
              </a:buClr>
              <a:buSzPts val="600"/>
              <a:buNone/>
              <a:defRPr sz="600"/>
            </a:lvl4pPr>
            <a:lvl5pPr marL="2286000" lvl="4" indent="-228600" algn="l">
              <a:lnSpc>
                <a:spcPct val="100000"/>
              </a:lnSpc>
              <a:spcBef>
                <a:spcPts val="100"/>
              </a:spcBef>
              <a:spcAft>
                <a:spcPts val="0"/>
              </a:spcAft>
              <a:buClr>
                <a:schemeClr val="dk1"/>
              </a:buClr>
              <a:buSzPts val="600"/>
              <a:buNone/>
              <a:defRPr sz="600"/>
            </a:lvl5pPr>
            <a:lvl6pPr marL="2743200" lvl="5" indent="-228600" algn="l">
              <a:lnSpc>
                <a:spcPct val="100000"/>
              </a:lnSpc>
              <a:spcBef>
                <a:spcPts val="100"/>
              </a:spcBef>
              <a:spcAft>
                <a:spcPts val="0"/>
              </a:spcAft>
              <a:buClr>
                <a:schemeClr val="dk1"/>
              </a:buClr>
              <a:buSzPts val="600"/>
              <a:buNone/>
              <a:defRPr sz="600"/>
            </a:lvl6pPr>
            <a:lvl7pPr marL="3200400" lvl="6" indent="-228600" algn="l">
              <a:lnSpc>
                <a:spcPct val="100000"/>
              </a:lnSpc>
              <a:spcBef>
                <a:spcPts val="100"/>
              </a:spcBef>
              <a:spcAft>
                <a:spcPts val="0"/>
              </a:spcAft>
              <a:buClr>
                <a:schemeClr val="dk1"/>
              </a:buClr>
              <a:buSzPts val="600"/>
              <a:buNone/>
              <a:defRPr sz="600"/>
            </a:lvl7pPr>
            <a:lvl8pPr marL="3657600" lvl="7" indent="-228600" algn="l">
              <a:lnSpc>
                <a:spcPct val="100000"/>
              </a:lnSpc>
              <a:spcBef>
                <a:spcPts val="100"/>
              </a:spcBef>
              <a:spcAft>
                <a:spcPts val="0"/>
              </a:spcAft>
              <a:buClr>
                <a:schemeClr val="dk1"/>
              </a:buClr>
              <a:buSzPts val="600"/>
              <a:buNone/>
              <a:defRPr sz="600"/>
            </a:lvl8pPr>
            <a:lvl9pPr marL="4114800" lvl="8" indent="-228600" algn="l">
              <a:lnSpc>
                <a:spcPct val="100000"/>
              </a:lnSpc>
              <a:spcBef>
                <a:spcPts val="100"/>
              </a:spcBef>
              <a:spcAft>
                <a:spcPts val="0"/>
              </a:spcAft>
              <a:buClr>
                <a:schemeClr val="dk1"/>
              </a:buClr>
              <a:buSzPts val="600"/>
              <a:buNone/>
              <a:defRPr sz="600"/>
            </a:lvl9pPr>
          </a:lstStyle>
          <a:p>
            <a:endParaRPr/>
          </a:p>
        </p:txBody>
      </p:sp>
      <p:sp>
        <p:nvSpPr>
          <p:cNvPr id="185" name="Google Shape;185;g2dc6c7a5063_0_660"/>
          <p:cNvSpPr txBox="1">
            <a:spLocks noGrp="1"/>
          </p:cNvSpPr>
          <p:nvPr>
            <p:ph type="dt" idx="10"/>
          </p:nvPr>
        </p:nvSpPr>
        <p:spPr>
          <a:xfrm>
            <a:off x="304800" y="4237567"/>
            <a:ext cx="1422300" cy="243300"/>
          </a:xfrm>
          <a:prstGeom prst="rect">
            <a:avLst/>
          </a:prstGeom>
          <a:noFill/>
          <a:ln>
            <a:noFill/>
          </a:ln>
        </p:spPr>
        <p:txBody>
          <a:bodyPr spcFirstLastPara="1" wrap="square" lIns="60950" tIns="30475" rIns="60950" bIns="30475" anchor="ctr" anchorCtr="0">
            <a:noAutofit/>
          </a:bodyPr>
          <a:lstStyle>
            <a:lvl1pPr lvl="0" algn="l">
              <a:lnSpc>
                <a:spcPct val="100000"/>
              </a:lnSpc>
              <a:spcBef>
                <a:spcPts val="0"/>
              </a:spcBef>
              <a:spcAft>
                <a:spcPts val="0"/>
              </a:spcAft>
              <a:buSzPts val="900"/>
              <a:buNone/>
              <a:defRPr/>
            </a:lvl1pPr>
            <a:lvl2pPr lvl="1" algn="l">
              <a:lnSpc>
                <a:spcPct val="100000"/>
              </a:lnSpc>
              <a:spcBef>
                <a:spcPts val="0"/>
              </a:spcBef>
              <a:spcAft>
                <a:spcPts val="0"/>
              </a:spcAft>
              <a:buSzPts val="900"/>
              <a:buNone/>
              <a:defRPr/>
            </a:lvl2pPr>
            <a:lvl3pPr lvl="2" algn="l">
              <a:lnSpc>
                <a:spcPct val="100000"/>
              </a:lnSpc>
              <a:spcBef>
                <a:spcPts val="0"/>
              </a:spcBef>
              <a:spcAft>
                <a:spcPts val="0"/>
              </a:spcAft>
              <a:buSzPts val="900"/>
              <a:buNone/>
              <a:defRPr/>
            </a:lvl3pPr>
            <a:lvl4pPr lvl="3" algn="l">
              <a:lnSpc>
                <a:spcPct val="100000"/>
              </a:lnSpc>
              <a:spcBef>
                <a:spcPts val="0"/>
              </a:spcBef>
              <a:spcAft>
                <a:spcPts val="0"/>
              </a:spcAft>
              <a:buSzPts val="900"/>
              <a:buNone/>
              <a:defRPr/>
            </a:lvl4pPr>
            <a:lvl5pPr lvl="4" algn="l">
              <a:lnSpc>
                <a:spcPct val="100000"/>
              </a:lnSpc>
              <a:spcBef>
                <a:spcPts val="0"/>
              </a:spcBef>
              <a:spcAft>
                <a:spcPts val="0"/>
              </a:spcAft>
              <a:buSzPts val="900"/>
              <a:buNone/>
              <a:defRPr/>
            </a:lvl5pPr>
            <a:lvl6pPr lvl="5" algn="l">
              <a:lnSpc>
                <a:spcPct val="100000"/>
              </a:lnSpc>
              <a:spcBef>
                <a:spcPts val="0"/>
              </a:spcBef>
              <a:spcAft>
                <a:spcPts val="0"/>
              </a:spcAft>
              <a:buSzPts val="900"/>
              <a:buNone/>
              <a:defRPr/>
            </a:lvl6pPr>
            <a:lvl7pPr lvl="6" algn="l">
              <a:lnSpc>
                <a:spcPct val="100000"/>
              </a:lnSpc>
              <a:spcBef>
                <a:spcPts val="0"/>
              </a:spcBef>
              <a:spcAft>
                <a:spcPts val="0"/>
              </a:spcAft>
              <a:buSzPts val="900"/>
              <a:buNone/>
              <a:defRPr/>
            </a:lvl7pPr>
            <a:lvl8pPr lvl="7" algn="l">
              <a:lnSpc>
                <a:spcPct val="100000"/>
              </a:lnSpc>
              <a:spcBef>
                <a:spcPts val="0"/>
              </a:spcBef>
              <a:spcAft>
                <a:spcPts val="0"/>
              </a:spcAft>
              <a:buSzPts val="900"/>
              <a:buNone/>
              <a:defRPr/>
            </a:lvl8pPr>
            <a:lvl9pPr lvl="8" algn="l">
              <a:lnSpc>
                <a:spcPct val="100000"/>
              </a:lnSpc>
              <a:spcBef>
                <a:spcPts val="0"/>
              </a:spcBef>
              <a:spcAft>
                <a:spcPts val="0"/>
              </a:spcAft>
              <a:buSzPts val="900"/>
              <a:buNone/>
              <a:defRPr/>
            </a:lvl9pPr>
          </a:lstStyle>
          <a:p>
            <a:endParaRPr/>
          </a:p>
        </p:txBody>
      </p:sp>
      <p:sp>
        <p:nvSpPr>
          <p:cNvPr id="186" name="Google Shape;186;g2dc6c7a5063_0_660"/>
          <p:cNvSpPr txBox="1">
            <a:spLocks noGrp="1"/>
          </p:cNvSpPr>
          <p:nvPr>
            <p:ph type="ftr" idx="11"/>
          </p:nvPr>
        </p:nvSpPr>
        <p:spPr>
          <a:xfrm>
            <a:off x="2082800" y="4237567"/>
            <a:ext cx="1930500" cy="243300"/>
          </a:xfrm>
          <a:prstGeom prst="rect">
            <a:avLst/>
          </a:prstGeom>
          <a:noFill/>
          <a:ln>
            <a:noFill/>
          </a:ln>
        </p:spPr>
        <p:txBody>
          <a:bodyPr spcFirstLastPara="1" wrap="square" lIns="60950" tIns="30475" rIns="60950" bIns="30475" anchor="ctr" anchorCtr="0">
            <a:noAutofit/>
          </a:bodyPr>
          <a:lstStyle>
            <a:lvl1pPr lvl="0" algn="ctr">
              <a:lnSpc>
                <a:spcPct val="100000"/>
              </a:lnSpc>
              <a:spcBef>
                <a:spcPts val="0"/>
              </a:spcBef>
              <a:spcAft>
                <a:spcPts val="0"/>
              </a:spcAft>
              <a:buSzPts val="900"/>
              <a:buNone/>
              <a:defRPr/>
            </a:lvl1pPr>
            <a:lvl2pPr lvl="1" algn="l">
              <a:lnSpc>
                <a:spcPct val="100000"/>
              </a:lnSpc>
              <a:spcBef>
                <a:spcPts val="0"/>
              </a:spcBef>
              <a:spcAft>
                <a:spcPts val="0"/>
              </a:spcAft>
              <a:buSzPts val="900"/>
              <a:buNone/>
              <a:defRPr/>
            </a:lvl2pPr>
            <a:lvl3pPr lvl="2" algn="l">
              <a:lnSpc>
                <a:spcPct val="100000"/>
              </a:lnSpc>
              <a:spcBef>
                <a:spcPts val="0"/>
              </a:spcBef>
              <a:spcAft>
                <a:spcPts val="0"/>
              </a:spcAft>
              <a:buSzPts val="900"/>
              <a:buNone/>
              <a:defRPr/>
            </a:lvl3pPr>
            <a:lvl4pPr lvl="3" algn="l">
              <a:lnSpc>
                <a:spcPct val="100000"/>
              </a:lnSpc>
              <a:spcBef>
                <a:spcPts val="0"/>
              </a:spcBef>
              <a:spcAft>
                <a:spcPts val="0"/>
              </a:spcAft>
              <a:buSzPts val="900"/>
              <a:buNone/>
              <a:defRPr/>
            </a:lvl4pPr>
            <a:lvl5pPr lvl="4" algn="l">
              <a:lnSpc>
                <a:spcPct val="100000"/>
              </a:lnSpc>
              <a:spcBef>
                <a:spcPts val="0"/>
              </a:spcBef>
              <a:spcAft>
                <a:spcPts val="0"/>
              </a:spcAft>
              <a:buSzPts val="900"/>
              <a:buNone/>
              <a:defRPr/>
            </a:lvl5pPr>
            <a:lvl6pPr lvl="5" algn="l">
              <a:lnSpc>
                <a:spcPct val="100000"/>
              </a:lnSpc>
              <a:spcBef>
                <a:spcPts val="0"/>
              </a:spcBef>
              <a:spcAft>
                <a:spcPts val="0"/>
              </a:spcAft>
              <a:buSzPts val="900"/>
              <a:buNone/>
              <a:defRPr/>
            </a:lvl6pPr>
            <a:lvl7pPr lvl="6" algn="l">
              <a:lnSpc>
                <a:spcPct val="100000"/>
              </a:lnSpc>
              <a:spcBef>
                <a:spcPts val="0"/>
              </a:spcBef>
              <a:spcAft>
                <a:spcPts val="0"/>
              </a:spcAft>
              <a:buSzPts val="900"/>
              <a:buNone/>
              <a:defRPr/>
            </a:lvl7pPr>
            <a:lvl8pPr lvl="7" algn="l">
              <a:lnSpc>
                <a:spcPct val="100000"/>
              </a:lnSpc>
              <a:spcBef>
                <a:spcPts val="0"/>
              </a:spcBef>
              <a:spcAft>
                <a:spcPts val="0"/>
              </a:spcAft>
              <a:buSzPts val="900"/>
              <a:buNone/>
              <a:defRPr/>
            </a:lvl8pPr>
            <a:lvl9pPr lvl="8" algn="l">
              <a:lnSpc>
                <a:spcPct val="100000"/>
              </a:lnSpc>
              <a:spcBef>
                <a:spcPts val="0"/>
              </a:spcBef>
              <a:spcAft>
                <a:spcPts val="0"/>
              </a:spcAft>
              <a:buSzPts val="900"/>
              <a:buNone/>
              <a:defRPr/>
            </a:lvl9pPr>
          </a:lstStyle>
          <a:p>
            <a:endParaRPr/>
          </a:p>
        </p:txBody>
      </p:sp>
      <p:sp>
        <p:nvSpPr>
          <p:cNvPr id="187" name="Google Shape;187;g2dc6c7a5063_0_660"/>
          <p:cNvSpPr txBox="1">
            <a:spLocks noGrp="1"/>
          </p:cNvSpPr>
          <p:nvPr>
            <p:ph type="sldNum" idx="12"/>
          </p:nvPr>
        </p:nvSpPr>
        <p:spPr>
          <a:xfrm>
            <a:off x="4368800" y="4237567"/>
            <a:ext cx="1422300" cy="243300"/>
          </a:xfrm>
          <a:prstGeom prst="rect">
            <a:avLst/>
          </a:prstGeom>
          <a:noFill/>
          <a:ln>
            <a:noFill/>
          </a:ln>
        </p:spPr>
        <p:txBody>
          <a:bodyPr spcFirstLastPara="1" wrap="square" lIns="60950" tIns="30475" rIns="60950" bIns="30475" anchor="ctr" anchorCtr="0">
            <a:noAutofit/>
          </a:bodyPr>
          <a:lstStyle>
            <a:lvl1pPr marL="0" marR="0" lvl="0"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26"/>
        <p:cNvGrpSpPr/>
        <p:nvPr/>
      </p:nvGrpSpPr>
      <p:grpSpPr>
        <a:xfrm>
          <a:off x="0" y="0"/>
          <a:ext cx="0" cy="0"/>
          <a:chOff x="0" y="0"/>
          <a:chExt cx="0" cy="0"/>
        </a:xfrm>
      </p:grpSpPr>
      <p:sp>
        <p:nvSpPr>
          <p:cNvPr id="127" name="Google Shape;127;g2dc6c7a5063_0_605"/>
          <p:cNvSpPr txBox="1">
            <a:spLocks noGrp="1"/>
          </p:cNvSpPr>
          <p:nvPr>
            <p:ph type="title"/>
          </p:nvPr>
        </p:nvSpPr>
        <p:spPr>
          <a:xfrm>
            <a:off x="304800" y="183092"/>
            <a:ext cx="5486400" cy="762000"/>
          </a:xfrm>
          <a:prstGeom prst="rect">
            <a:avLst/>
          </a:prstGeom>
          <a:noFill/>
          <a:ln>
            <a:noFill/>
          </a:ln>
        </p:spPr>
        <p:txBody>
          <a:bodyPr spcFirstLastPara="1" wrap="square" lIns="60950" tIns="30475" rIns="60950" bIns="30475" anchor="ctr" anchorCtr="0">
            <a:normAutofit/>
          </a:bodyPr>
          <a:lstStyle>
            <a:lvl1pPr marR="0" lvl="0" algn="ctr" rtl="0">
              <a:lnSpc>
                <a:spcPct val="100000"/>
              </a:lnSpc>
              <a:spcBef>
                <a:spcPts val="0"/>
              </a:spcBef>
              <a:spcAft>
                <a:spcPts val="0"/>
              </a:spcAft>
              <a:buClr>
                <a:schemeClr val="dk1"/>
              </a:buClr>
              <a:buSzPts val="2900"/>
              <a:buFont typeface="Calibri"/>
              <a:buNone/>
              <a:defRPr sz="29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900"/>
              <a:buFont typeface="Arial"/>
              <a:buNone/>
              <a:defRPr sz="12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900"/>
              <a:buFont typeface="Arial"/>
              <a:buNone/>
              <a:defRPr sz="12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900"/>
              <a:buFont typeface="Arial"/>
              <a:buNone/>
              <a:defRPr sz="12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900"/>
              <a:buFont typeface="Arial"/>
              <a:buNone/>
              <a:defRPr sz="12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900"/>
              <a:buFont typeface="Arial"/>
              <a:buNone/>
              <a:defRPr sz="12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900"/>
              <a:buFont typeface="Arial"/>
              <a:buNone/>
              <a:defRPr sz="12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900"/>
              <a:buFont typeface="Arial"/>
              <a:buNone/>
              <a:defRPr sz="12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900"/>
              <a:buFont typeface="Arial"/>
              <a:buNone/>
              <a:defRPr sz="1200" b="0" i="0" u="none" strike="noStrike" cap="none">
                <a:solidFill>
                  <a:srgbClr val="000000"/>
                </a:solidFill>
                <a:latin typeface="Arial"/>
                <a:ea typeface="Arial"/>
                <a:cs typeface="Arial"/>
                <a:sym typeface="Arial"/>
              </a:defRPr>
            </a:lvl9pPr>
          </a:lstStyle>
          <a:p>
            <a:endParaRPr/>
          </a:p>
        </p:txBody>
      </p:sp>
      <p:sp>
        <p:nvSpPr>
          <p:cNvPr id="128" name="Google Shape;128;g2dc6c7a5063_0_605"/>
          <p:cNvSpPr txBox="1">
            <a:spLocks noGrp="1"/>
          </p:cNvSpPr>
          <p:nvPr>
            <p:ph type="body" idx="1"/>
          </p:nvPr>
        </p:nvSpPr>
        <p:spPr>
          <a:xfrm>
            <a:off x="304800" y="1066800"/>
            <a:ext cx="5486400" cy="3017400"/>
          </a:xfrm>
          <a:prstGeom prst="rect">
            <a:avLst/>
          </a:prstGeom>
          <a:noFill/>
          <a:ln>
            <a:noFill/>
          </a:ln>
        </p:spPr>
        <p:txBody>
          <a:bodyPr spcFirstLastPara="1" wrap="square" lIns="60950" tIns="30475" rIns="60950" bIns="30475" anchor="t" anchorCtr="0">
            <a:normAutofit/>
          </a:bodyPr>
          <a:lstStyle>
            <a:lvl1pPr marL="457200" marR="0" lvl="0" indent="-361950" algn="l" rtl="0">
              <a:lnSpc>
                <a:spcPct val="100000"/>
              </a:lnSpc>
              <a:spcBef>
                <a:spcPts val="400"/>
              </a:spcBef>
              <a:spcAft>
                <a:spcPts val="0"/>
              </a:spcAft>
              <a:buClr>
                <a:schemeClr val="dk1"/>
              </a:buClr>
              <a:buSzPts val="2100"/>
              <a:buFont typeface="Arial"/>
              <a:buChar char="•"/>
              <a:defRPr sz="2100" b="0" i="0" u="none" strike="noStrike" cap="none">
                <a:solidFill>
                  <a:schemeClr val="dk1"/>
                </a:solidFill>
                <a:latin typeface="Calibri"/>
                <a:ea typeface="Calibri"/>
                <a:cs typeface="Calibri"/>
                <a:sym typeface="Calibri"/>
              </a:defRPr>
            </a:lvl1pPr>
            <a:lvl2pPr marL="914400" marR="0" lvl="1" indent="-349250" algn="l" rtl="0">
              <a:lnSpc>
                <a:spcPct val="100000"/>
              </a:lnSpc>
              <a:spcBef>
                <a:spcPts val="4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2pPr>
            <a:lvl3pPr marL="1371600" marR="0" lvl="2" indent="-330200" algn="l" rtl="0">
              <a:lnSpc>
                <a:spcPct val="100000"/>
              </a:lnSpc>
              <a:spcBef>
                <a:spcPts val="30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3pPr>
            <a:lvl4pPr marL="1828800" marR="0" lvl="3" indent="-311150" algn="l" rtl="0">
              <a:lnSpc>
                <a:spcPct val="100000"/>
              </a:lnSpc>
              <a:spcBef>
                <a:spcPts val="300"/>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4pPr>
            <a:lvl5pPr marL="2286000" marR="0" lvl="4" indent="-311150" algn="l" rtl="0">
              <a:lnSpc>
                <a:spcPct val="100000"/>
              </a:lnSpc>
              <a:spcBef>
                <a:spcPts val="300"/>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5pPr>
            <a:lvl6pPr marL="2743200" marR="0" lvl="5" indent="-311150" algn="l" rtl="0">
              <a:lnSpc>
                <a:spcPct val="100000"/>
              </a:lnSpc>
              <a:spcBef>
                <a:spcPts val="300"/>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6pPr>
            <a:lvl7pPr marL="3200400" marR="0" lvl="6" indent="-311150" algn="l" rtl="0">
              <a:lnSpc>
                <a:spcPct val="100000"/>
              </a:lnSpc>
              <a:spcBef>
                <a:spcPts val="300"/>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7pPr>
            <a:lvl8pPr marL="3657600" marR="0" lvl="7" indent="-311150" algn="l" rtl="0">
              <a:lnSpc>
                <a:spcPct val="100000"/>
              </a:lnSpc>
              <a:spcBef>
                <a:spcPts val="300"/>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8pPr>
            <a:lvl9pPr marL="4114800" marR="0" lvl="8" indent="-311150" algn="l" rtl="0">
              <a:lnSpc>
                <a:spcPct val="100000"/>
              </a:lnSpc>
              <a:spcBef>
                <a:spcPts val="300"/>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9pPr>
          </a:lstStyle>
          <a:p>
            <a:endParaRPr/>
          </a:p>
        </p:txBody>
      </p:sp>
      <p:sp>
        <p:nvSpPr>
          <p:cNvPr id="129" name="Google Shape;129;g2dc6c7a5063_0_605"/>
          <p:cNvSpPr txBox="1">
            <a:spLocks noGrp="1"/>
          </p:cNvSpPr>
          <p:nvPr>
            <p:ph type="dt" idx="10"/>
          </p:nvPr>
        </p:nvSpPr>
        <p:spPr>
          <a:xfrm>
            <a:off x="304800" y="4237567"/>
            <a:ext cx="1422300" cy="243300"/>
          </a:xfrm>
          <a:prstGeom prst="rect">
            <a:avLst/>
          </a:prstGeom>
          <a:noFill/>
          <a:ln>
            <a:noFill/>
          </a:ln>
        </p:spPr>
        <p:txBody>
          <a:bodyPr spcFirstLastPara="1" wrap="square" lIns="60950" tIns="30475" rIns="60950" bIns="30475" anchor="ctr" anchorCtr="0">
            <a:noAutofit/>
          </a:bodyPr>
          <a:lstStyle>
            <a:lvl1pPr marR="0" lvl="0" algn="l" rtl="0">
              <a:lnSpc>
                <a:spcPct val="100000"/>
              </a:lnSpc>
              <a:spcBef>
                <a:spcPts val="0"/>
              </a:spcBef>
              <a:spcAft>
                <a:spcPts val="0"/>
              </a:spcAft>
              <a:buClr>
                <a:srgbClr val="000000"/>
              </a:buClr>
              <a:buSzPts val="900"/>
              <a:buFont typeface="Arial"/>
              <a:buNone/>
              <a:defRPr sz="8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900"/>
              <a:buFont typeface="Arial"/>
              <a:buNone/>
              <a:defRPr sz="12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900"/>
              <a:buFont typeface="Arial"/>
              <a:buNone/>
              <a:defRPr sz="12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900"/>
              <a:buFont typeface="Arial"/>
              <a:buNone/>
              <a:defRPr sz="12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900"/>
              <a:buFont typeface="Arial"/>
              <a:buNone/>
              <a:defRPr sz="12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900"/>
              <a:buFont typeface="Arial"/>
              <a:buNone/>
              <a:defRPr sz="12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900"/>
              <a:buFont typeface="Arial"/>
              <a:buNone/>
              <a:defRPr sz="12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900"/>
              <a:buFont typeface="Arial"/>
              <a:buNone/>
              <a:defRPr sz="12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9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130" name="Google Shape;130;g2dc6c7a5063_0_605"/>
          <p:cNvSpPr txBox="1">
            <a:spLocks noGrp="1"/>
          </p:cNvSpPr>
          <p:nvPr>
            <p:ph type="ftr" idx="11"/>
          </p:nvPr>
        </p:nvSpPr>
        <p:spPr>
          <a:xfrm>
            <a:off x="2082800" y="4237567"/>
            <a:ext cx="1930500" cy="243300"/>
          </a:xfrm>
          <a:prstGeom prst="rect">
            <a:avLst/>
          </a:prstGeom>
          <a:noFill/>
          <a:ln>
            <a:noFill/>
          </a:ln>
        </p:spPr>
        <p:txBody>
          <a:bodyPr spcFirstLastPara="1" wrap="square" lIns="60950" tIns="30475" rIns="60950" bIns="30475" anchor="ctr" anchorCtr="0">
            <a:noAutofit/>
          </a:bodyPr>
          <a:lstStyle>
            <a:lvl1pPr marR="0" lvl="0" algn="ctr" rtl="0">
              <a:lnSpc>
                <a:spcPct val="100000"/>
              </a:lnSpc>
              <a:spcBef>
                <a:spcPts val="0"/>
              </a:spcBef>
              <a:spcAft>
                <a:spcPts val="0"/>
              </a:spcAft>
              <a:buClr>
                <a:srgbClr val="000000"/>
              </a:buClr>
              <a:buSzPts val="900"/>
              <a:buFont typeface="Arial"/>
              <a:buNone/>
              <a:defRPr sz="8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900"/>
              <a:buFont typeface="Arial"/>
              <a:buNone/>
              <a:defRPr sz="12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900"/>
              <a:buFont typeface="Arial"/>
              <a:buNone/>
              <a:defRPr sz="12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900"/>
              <a:buFont typeface="Arial"/>
              <a:buNone/>
              <a:defRPr sz="12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900"/>
              <a:buFont typeface="Arial"/>
              <a:buNone/>
              <a:defRPr sz="12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900"/>
              <a:buFont typeface="Arial"/>
              <a:buNone/>
              <a:defRPr sz="12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900"/>
              <a:buFont typeface="Arial"/>
              <a:buNone/>
              <a:defRPr sz="12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900"/>
              <a:buFont typeface="Arial"/>
              <a:buNone/>
              <a:defRPr sz="12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9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131" name="Google Shape;131;g2dc6c7a5063_0_605"/>
          <p:cNvSpPr txBox="1">
            <a:spLocks noGrp="1"/>
          </p:cNvSpPr>
          <p:nvPr>
            <p:ph type="sldNum" idx="12"/>
          </p:nvPr>
        </p:nvSpPr>
        <p:spPr>
          <a:xfrm>
            <a:off x="4368800" y="4237567"/>
            <a:ext cx="1422300" cy="243300"/>
          </a:xfrm>
          <a:prstGeom prst="rect">
            <a:avLst/>
          </a:prstGeom>
          <a:noFill/>
          <a:ln>
            <a:noFill/>
          </a:ln>
        </p:spPr>
        <p:txBody>
          <a:bodyPr spcFirstLastPara="1" wrap="square" lIns="60950" tIns="30475" rIns="60950" bIns="30475" anchor="ctr" anchorCtr="0">
            <a:noAutofit/>
          </a:bodyPr>
          <a:lstStyle>
            <a:lvl1pPr marL="0" marR="0" lvl="0" indent="0" algn="r" rtl="0">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68" r:id="rId1"/>
    <p:sldLayoutId id="2147483669" r:id="rId2"/>
    <p:sldLayoutId id="2147483670" r:id="rId3"/>
    <p:sldLayoutId id="2147483671" r:id="rId4"/>
    <p:sldLayoutId id="2147483672" r:id="rId5"/>
    <p:sldLayoutId id="2147483673" r:id="rId6"/>
    <p:sldLayoutId id="2147483674" r:id="rId7"/>
    <p:sldLayoutId id="2147483675" r:id="rId8"/>
    <p:sldLayoutId id="2147483676" r:id="rId9"/>
    <p:sldLayoutId id="2147483677" r:id="rId10"/>
    <p:sldLayoutId id="2147483678" r:id="rId11"/>
    <p:sldLayoutId id="2147483679"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20.png"/><Relationship Id="rId5" Type="http://schemas.openxmlformats.org/officeDocument/2006/relationships/image" Target="../media/image19.jpg"/><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4.xml"/><Relationship Id="rId1" Type="http://schemas.openxmlformats.org/officeDocument/2006/relationships/slideLayout" Target="../slideLayouts/slideLayout1.xml"/><Relationship Id="rId5" Type="http://schemas.openxmlformats.org/officeDocument/2006/relationships/image" Target="../media/image23.jpg"/><Relationship Id="rId4" Type="http://schemas.openxmlformats.org/officeDocument/2006/relationships/image" Target="../media/image22.jpg"/></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25.png"/></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7.xml"/><Relationship Id="rId1" Type="http://schemas.openxmlformats.org/officeDocument/2006/relationships/slideLayout" Target="../slideLayouts/slideLayout1.xml"/><Relationship Id="rId5" Type="http://schemas.openxmlformats.org/officeDocument/2006/relationships/image" Target="../media/image29.jpg"/><Relationship Id="rId4" Type="http://schemas.openxmlformats.org/officeDocument/2006/relationships/image" Target="../media/image28.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24.xml"/><Relationship Id="rId1" Type="http://schemas.openxmlformats.org/officeDocument/2006/relationships/slideLayout" Target="../slideLayouts/slideLayout1.xml"/><Relationship Id="rId5" Type="http://schemas.openxmlformats.org/officeDocument/2006/relationships/image" Target="../media/image33.jpg"/><Relationship Id="rId4" Type="http://schemas.openxmlformats.org/officeDocument/2006/relationships/image" Target="../media/image32.jpg"/></Relationships>
</file>

<file path=ppt/slides/_rels/slide25.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25.xml"/><Relationship Id="rId1" Type="http://schemas.openxmlformats.org/officeDocument/2006/relationships/slideLayout" Target="../slideLayouts/slideLayout1.xml"/><Relationship Id="rId5" Type="http://schemas.openxmlformats.org/officeDocument/2006/relationships/image" Target="../media/image36.jpg"/><Relationship Id="rId4" Type="http://schemas.openxmlformats.org/officeDocument/2006/relationships/image" Target="../media/image35.jp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31.jpg"/><Relationship Id="rId5" Type="http://schemas.openxmlformats.org/officeDocument/2006/relationships/hyperlink" Target="http://www.equitablecities.com/" TargetMode="External"/><Relationship Id="rId4" Type="http://schemas.openxmlformats.org/officeDocument/2006/relationships/hyperlink" Target="mailto:charlesbrown@equitablecities.com" TargetMode="Externa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image" Target="../media/image12.png"/><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16.png"/><Relationship Id="rId5" Type="http://schemas.openxmlformats.org/officeDocument/2006/relationships/image" Target="../media/image15.jpg"/><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38"/>
        <p:cNvGrpSpPr/>
        <p:nvPr/>
      </p:nvGrpSpPr>
      <p:grpSpPr>
        <a:xfrm>
          <a:off x="0" y="0"/>
          <a:ext cx="0" cy="0"/>
          <a:chOff x="0" y="0"/>
          <a:chExt cx="0" cy="0"/>
        </a:xfrm>
      </p:grpSpPr>
      <p:sp>
        <p:nvSpPr>
          <p:cNvPr id="339" name="Google Shape;339;g2dc6c7a5063_0_351"/>
          <p:cNvSpPr/>
          <p:nvPr/>
        </p:nvSpPr>
        <p:spPr>
          <a:xfrm>
            <a:off x="0" y="0"/>
            <a:ext cx="12192000" cy="6858000"/>
          </a:xfrm>
          <a:prstGeom prst="rect">
            <a:avLst/>
          </a:prstGeom>
          <a:solidFill>
            <a:schemeClr val="dk1"/>
          </a:solidFill>
          <a:ln>
            <a:noFill/>
          </a:ln>
        </p:spPr>
        <p:txBody>
          <a:bodyPr spcFirstLastPara="1" wrap="square" lIns="60950" tIns="30475" rIns="60950" bIns="30475" anchor="ctr" anchorCtr="0">
            <a:noAutofit/>
          </a:bodyPr>
          <a:lstStyle/>
          <a:p>
            <a:pPr marL="0" marR="0" lvl="0" indent="0" algn="ctr" rtl="0">
              <a:lnSpc>
                <a:spcPct val="100000"/>
              </a:lnSpc>
              <a:spcBef>
                <a:spcPts val="0"/>
              </a:spcBef>
              <a:spcAft>
                <a:spcPts val="0"/>
              </a:spcAft>
              <a:buClr>
                <a:srgbClr val="000000"/>
              </a:buClr>
              <a:buSzPts val="1200"/>
              <a:buFont typeface="Arial"/>
              <a:buNone/>
            </a:pPr>
            <a:endParaRPr sz="1200" b="0" i="0" u="none" strike="noStrike" cap="none">
              <a:solidFill>
                <a:schemeClr val="lt1"/>
              </a:solidFill>
              <a:latin typeface="Calibri"/>
              <a:ea typeface="Calibri"/>
              <a:cs typeface="Calibri"/>
              <a:sym typeface="Calibri"/>
            </a:endParaRPr>
          </a:p>
        </p:txBody>
      </p:sp>
      <p:pic>
        <p:nvPicPr>
          <p:cNvPr id="340" name="Google Shape;340;g2dc6c7a5063_0_351"/>
          <p:cNvPicPr preferRelativeResize="0"/>
          <p:nvPr/>
        </p:nvPicPr>
        <p:blipFill rotWithShape="1">
          <a:blip r:embed="rId3">
            <a:alphaModFix/>
          </a:blip>
          <a:srcRect t="10880" b="231"/>
          <a:stretch/>
        </p:blipFill>
        <p:spPr>
          <a:xfrm>
            <a:off x="13" y="7"/>
            <a:ext cx="12192000" cy="6096000"/>
          </a:xfrm>
          <a:custGeom>
            <a:avLst/>
            <a:gdLst/>
            <a:ahLst/>
            <a:cxnLst/>
            <a:rect l="l" t="t" r="r" b="b"/>
            <a:pathLst>
              <a:path w="12192000" h="6096000" extrusionOk="0">
                <a:moveTo>
                  <a:pt x="7230262" y="5906862"/>
                </a:moveTo>
                <a:lnTo>
                  <a:pt x="7197115" y="5913338"/>
                </a:lnTo>
                <a:lnTo>
                  <a:pt x="7214545" y="5911744"/>
                </a:lnTo>
                <a:cubicBezTo>
                  <a:pt x="7220308" y="5910958"/>
                  <a:pt x="7225785" y="5909624"/>
                  <a:pt x="7230262" y="5906862"/>
                </a:cubicBezTo>
                <a:close/>
                <a:moveTo>
                  <a:pt x="7009120" y="5850263"/>
                </a:moveTo>
                <a:lnTo>
                  <a:pt x="7021563" y="5861355"/>
                </a:lnTo>
                <a:lnTo>
                  <a:pt x="7021563" y="5861354"/>
                </a:lnTo>
                <a:close/>
                <a:moveTo>
                  <a:pt x="7768443" y="5742074"/>
                </a:moveTo>
                <a:lnTo>
                  <a:pt x="7768443" y="5742075"/>
                </a:lnTo>
                <a:lnTo>
                  <a:pt x="7792447" y="5764553"/>
                </a:lnTo>
                <a:cubicBezTo>
                  <a:pt x="7785969" y="5758457"/>
                  <a:pt x="7779301" y="5752361"/>
                  <a:pt x="7768443" y="5742074"/>
                </a:cubicBezTo>
                <a:close/>
                <a:moveTo>
                  <a:pt x="4038748" y="5739955"/>
                </a:moveTo>
                <a:lnTo>
                  <a:pt x="4030517" y="5751599"/>
                </a:lnTo>
                <a:cubicBezTo>
                  <a:pt x="4026230" y="5759505"/>
                  <a:pt x="4021242" y="5765745"/>
                  <a:pt x="4015609" y="5770450"/>
                </a:cubicBezTo>
                <a:lnTo>
                  <a:pt x="3996845" y="5780104"/>
                </a:lnTo>
                <a:cubicBezTo>
                  <a:pt x="4010562" y="5776555"/>
                  <a:pt x="4021944" y="5767411"/>
                  <a:pt x="4030518" y="5751599"/>
                </a:cubicBezTo>
                <a:close/>
                <a:moveTo>
                  <a:pt x="6245343" y="5736549"/>
                </a:moveTo>
                <a:lnTo>
                  <a:pt x="6274406" y="5743345"/>
                </a:lnTo>
                <a:lnTo>
                  <a:pt x="6291247" y="5749662"/>
                </a:lnTo>
                <a:lnTo>
                  <a:pt x="6291385" y="5749714"/>
                </a:lnTo>
                <a:lnTo>
                  <a:pt x="6306284" y="5755552"/>
                </a:lnTo>
                <a:lnTo>
                  <a:pt x="6308075" y="5755968"/>
                </a:lnTo>
                <a:lnTo>
                  <a:pt x="6313855" y="5758133"/>
                </a:lnTo>
                <a:cubicBezTo>
                  <a:pt x="6321454" y="5760521"/>
                  <a:pt x="6329151" y="5762258"/>
                  <a:pt x="6337048" y="5762696"/>
                </a:cubicBezTo>
                <a:lnTo>
                  <a:pt x="6308075" y="5755968"/>
                </a:lnTo>
                <a:lnTo>
                  <a:pt x="6291385" y="5749714"/>
                </a:lnTo>
                <a:lnTo>
                  <a:pt x="6276197" y="5743764"/>
                </a:lnTo>
                <a:lnTo>
                  <a:pt x="6274406" y="5743345"/>
                </a:lnTo>
                <a:lnTo>
                  <a:pt x="6268613" y="5741171"/>
                </a:lnTo>
                <a:cubicBezTo>
                  <a:pt x="6260996" y="5738770"/>
                  <a:pt x="6253273" y="5737013"/>
                  <a:pt x="6245343" y="5736549"/>
                </a:cubicBezTo>
                <a:close/>
                <a:moveTo>
                  <a:pt x="6558837" y="5706717"/>
                </a:moveTo>
                <a:cubicBezTo>
                  <a:pt x="6548970" y="5706068"/>
                  <a:pt x="6539355" y="5706473"/>
                  <a:pt x="6529984" y="5708163"/>
                </a:cubicBezTo>
                <a:lnTo>
                  <a:pt x="6589207" y="5711593"/>
                </a:lnTo>
                <a:cubicBezTo>
                  <a:pt x="6578825" y="5709068"/>
                  <a:pt x="6568705" y="5707366"/>
                  <a:pt x="6558837" y="5706717"/>
                </a:cubicBezTo>
                <a:close/>
                <a:moveTo>
                  <a:pt x="4834454" y="5646059"/>
                </a:moveTo>
                <a:cubicBezTo>
                  <a:pt x="4849504" y="5662538"/>
                  <a:pt x="4866316" y="5668776"/>
                  <a:pt x="4883986" y="5670301"/>
                </a:cubicBezTo>
                <a:lnTo>
                  <a:pt x="4858238" y="5663787"/>
                </a:lnTo>
                <a:cubicBezTo>
                  <a:pt x="4849945" y="5659978"/>
                  <a:pt x="4841980" y="5654298"/>
                  <a:pt x="4834454" y="5646059"/>
                </a:cubicBezTo>
                <a:close/>
                <a:moveTo>
                  <a:pt x="5056443" y="5643725"/>
                </a:moveTo>
                <a:lnTo>
                  <a:pt x="5072588" y="5644505"/>
                </a:lnTo>
                <a:cubicBezTo>
                  <a:pt x="5078053" y="5645963"/>
                  <a:pt x="5083590" y="5648726"/>
                  <a:pt x="5089162" y="5653107"/>
                </a:cubicBezTo>
                <a:cubicBezTo>
                  <a:pt x="5078019" y="5644344"/>
                  <a:pt x="5067015" y="5642058"/>
                  <a:pt x="5056443" y="5643725"/>
                </a:cubicBezTo>
                <a:close/>
                <a:moveTo>
                  <a:pt x="739852" y="5343843"/>
                </a:moveTo>
                <a:cubicBezTo>
                  <a:pt x="733899" y="5350392"/>
                  <a:pt x="728660" y="5358013"/>
                  <a:pt x="724278" y="5365062"/>
                </a:cubicBezTo>
                <a:cubicBezTo>
                  <a:pt x="719849" y="5372206"/>
                  <a:pt x="714527" y="5377552"/>
                  <a:pt x="708621" y="5381222"/>
                </a:cubicBezTo>
                <a:lnTo>
                  <a:pt x="691439" y="5386697"/>
                </a:lnTo>
                <a:lnTo>
                  <a:pt x="708622" y="5381222"/>
                </a:lnTo>
                <a:cubicBezTo>
                  <a:pt x="714527" y="5377552"/>
                  <a:pt x="719849" y="5372206"/>
                  <a:pt x="724279" y="5365062"/>
                </a:cubicBezTo>
                <a:cubicBezTo>
                  <a:pt x="728660" y="5358013"/>
                  <a:pt x="733899" y="5350392"/>
                  <a:pt x="739852" y="5343843"/>
                </a:cubicBezTo>
                <a:close/>
                <a:moveTo>
                  <a:pt x="8934151" y="5275333"/>
                </a:moveTo>
                <a:cubicBezTo>
                  <a:pt x="8940248" y="5280573"/>
                  <a:pt x="8947058" y="5285906"/>
                  <a:pt x="8954249" y="5290264"/>
                </a:cubicBezTo>
                <a:lnTo>
                  <a:pt x="8962389" y="5293563"/>
                </a:lnTo>
                <a:lnTo>
                  <a:pt x="8954250" y="5290264"/>
                </a:lnTo>
                <a:cubicBezTo>
                  <a:pt x="8947058" y="5285906"/>
                  <a:pt x="8940248" y="5280573"/>
                  <a:pt x="8934151" y="5275333"/>
                </a:cubicBezTo>
                <a:close/>
                <a:moveTo>
                  <a:pt x="2314816" y="5273737"/>
                </a:moveTo>
                <a:cubicBezTo>
                  <a:pt x="2309720" y="5274714"/>
                  <a:pt x="2304339" y="5276762"/>
                  <a:pt x="2300909" y="5279143"/>
                </a:cubicBezTo>
                <a:cubicBezTo>
                  <a:pt x="2267856" y="5302385"/>
                  <a:pt x="2242281" y="5314291"/>
                  <a:pt x="2216515" y="5314887"/>
                </a:cubicBezTo>
                <a:cubicBezTo>
                  <a:pt x="2242281" y="5314291"/>
                  <a:pt x="2267856" y="5302385"/>
                  <a:pt x="2300910" y="5279143"/>
                </a:cubicBezTo>
                <a:close/>
                <a:moveTo>
                  <a:pt x="1916629" y="5252000"/>
                </a:moveTo>
                <a:lnTo>
                  <a:pt x="1907132" y="5255330"/>
                </a:lnTo>
                <a:lnTo>
                  <a:pt x="1866619" y="5265015"/>
                </a:lnTo>
                <a:lnTo>
                  <a:pt x="1907133" y="5255330"/>
                </a:lnTo>
                <a:close/>
                <a:moveTo>
                  <a:pt x="2058204" y="5241232"/>
                </a:moveTo>
                <a:cubicBezTo>
                  <a:pt x="2076636" y="5242946"/>
                  <a:pt x="2095174" y="5243803"/>
                  <a:pt x="2108194" y="5255939"/>
                </a:cubicBezTo>
                <a:cubicBezTo>
                  <a:pt x="2095175" y="5243803"/>
                  <a:pt x="2076636" y="5242946"/>
                  <a:pt x="2058204" y="5241232"/>
                </a:cubicBezTo>
                <a:close/>
                <a:moveTo>
                  <a:pt x="0" y="0"/>
                </a:moveTo>
                <a:lnTo>
                  <a:pt x="12191456" y="0"/>
                </a:lnTo>
                <a:lnTo>
                  <a:pt x="12191456" y="873938"/>
                </a:lnTo>
                <a:lnTo>
                  <a:pt x="12192000" y="873938"/>
                </a:lnTo>
                <a:lnTo>
                  <a:pt x="12192000" y="3249107"/>
                </a:lnTo>
                <a:cubicBezTo>
                  <a:pt x="12192000" y="3264730"/>
                  <a:pt x="12192000" y="3274255"/>
                  <a:pt x="12192000" y="3283970"/>
                </a:cubicBezTo>
                <a:lnTo>
                  <a:pt x="12192000" y="3681702"/>
                </a:lnTo>
                <a:lnTo>
                  <a:pt x="12160947" y="3710323"/>
                </a:lnTo>
                <a:cubicBezTo>
                  <a:pt x="12118083" y="3731849"/>
                  <a:pt x="12072360" y="3751282"/>
                  <a:pt x="12026448" y="3770523"/>
                </a:cubicBezTo>
                <a:cubicBezTo>
                  <a:pt x="12013114" y="3776049"/>
                  <a:pt x="11998443" y="3779097"/>
                  <a:pt x="11986443" y="3786526"/>
                </a:cubicBezTo>
                <a:cubicBezTo>
                  <a:pt x="11931195" y="3820436"/>
                  <a:pt x="11877664" y="3857014"/>
                  <a:pt x="11821656" y="3889591"/>
                </a:cubicBezTo>
                <a:cubicBezTo>
                  <a:pt x="11763931" y="3923310"/>
                  <a:pt x="11712304" y="3963126"/>
                  <a:pt x="11672489" y="4017039"/>
                </a:cubicBezTo>
                <a:cubicBezTo>
                  <a:pt x="11635529" y="4067143"/>
                  <a:pt x="11599714" y="4118007"/>
                  <a:pt x="11562947" y="4168300"/>
                </a:cubicBezTo>
                <a:cubicBezTo>
                  <a:pt x="11553613" y="4181065"/>
                  <a:pt x="11545039" y="4196115"/>
                  <a:pt x="11532275" y="4204307"/>
                </a:cubicBezTo>
                <a:cubicBezTo>
                  <a:pt x="11505795" y="4221452"/>
                  <a:pt x="11476838" y="4235359"/>
                  <a:pt x="11448453" y="4249457"/>
                </a:cubicBezTo>
                <a:cubicBezTo>
                  <a:pt x="11424069" y="4261459"/>
                  <a:pt x="11398160" y="4270411"/>
                  <a:pt x="11374346" y="4283366"/>
                </a:cubicBezTo>
                <a:cubicBezTo>
                  <a:pt x="11355296" y="4293655"/>
                  <a:pt x="11338339" y="4307943"/>
                  <a:pt x="11320623" y="4320897"/>
                </a:cubicBezTo>
                <a:cubicBezTo>
                  <a:pt x="11305192" y="4332136"/>
                  <a:pt x="11288238" y="4341852"/>
                  <a:pt x="11275283" y="4355378"/>
                </a:cubicBezTo>
                <a:cubicBezTo>
                  <a:pt x="11243658" y="4388145"/>
                  <a:pt x="11211843" y="4420340"/>
                  <a:pt x="11172600" y="4444536"/>
                </a:cubicBezTo>
                <a:cubicBezTo>
                  <a:pt x="11133927" y="4468538"/>
                  <a:pt x="11097350" y="4495401"/>
                  <a:pt x="11058869" y="4519786"/>
                </a:cubicBezTo>
                <a:cubicBezTo>
                  <a:pt x="11021146" y="4543599"/>
                  <a:pt x="10987046" y="4569697"/>
                  <a:pt x="10967423" y="4611991"/>
                </a:cubicBezTo>
                <a:cubicBezTo>
                  <a:pt x="10958661" y="4630659"/>
                  <a:pt x="10946279" y="4651044"/>
                  <a:pt x="10929704" y="4661903"/>
                </a:cubicBezTo>
                <a:cubicBezTo>
                  <a:pt x="10906081" y="4677334"/>
                  <a:pt x="10876171" y="4682859"/>
                  <a:pt x="10850453" y="4696003"/>
                </a:cubicBezTo>
                <a:cubicBezTo>
                  <a:pt x="10820162" y="4711434"/>
                  <a:pt x="10785111" y="4724770"/>
                  <a:pt x="10764534" y="4749345"/>
                </a:cubicBezTo>
                <a:cubicBezTo>
                  <a:pt x="10746246" y="4771255"/>
                  <a:pt x="10727767" y="4788399"/>
                  <a:pt x="10703573" y="4802305"/>
                </a:cubicBezTo>
                <a:cubicBezTo>
                  <a:pt x="10686617" y="4812022"/>
                  <a:pt x="10674046" y="4829738"/>
                  <a:pt x="10656519" y="4837740"/>
                </a:cubicBezTo>
                <a:cubicBezTo>
                  <a:pt x="10633467" y="4848409"/>
                  <a:pt x="10610225" y="4856791"/>
                  <a:pt x="10590031" y="4873366"/>
                </a:cubicBezTo>
                <a:cubicBezTo>
                  <a:pt x="10569075" y="4890510"/>
                  <a:pt x="10545263" y="4904036"/>
                  <a:pt x="10523354" y="4920039"/>
                </a:cubicBezTo>
                <a:cubicBezTo>
                  <a:pt x="10511734" y="4928611"/>
                  <a:pt x="10502208" y="4939851"/>
                  <a:pt x="10490969" y="4948806"/>
                </a:cubicBezTo>
                <a:cubicBezTo>
                  <a:pt x="10470394" y="4965188"/>
                  <a:pt x="10449438" y="4981191"/>
                  <a:pt x="10428291" y="4996622"/>
                </a:cubicBezTo>
                <a:cubicBezTo>
                  <a:pt x="10407146" y="5012055"/>
                  <a:pt x="10386952" y="5029961"/>
                  <a:pt x="10363709" y="5041201"/>
                </a:cubicBezTo>
                <a:cubicBezTo>
                  <a:pt x="10324086" y="5060251"/>
                  <a:pt x="10280840" y="5071682"/>
                  <a:pt x="10242357" y="5092257"/>
                </a:cubicBezTo>
                <a:cubicBezTo>
                  <a:pt x="10203304" y="5113211"/>
                  <a:pt x="10166536" y="5139503"/>
                  <a:pt x="10131863" y="5167315"/>
                </a:cubicBezTo>
                <a:cubicBezTo>
                  <a:pt x="10104430" y="5189224"/>
                  <a:pt x="10078713" y="5210943"/>
                  <a:pt x="10044230" y="5222182"/>
                </a:cubicBezTo>
                <a:cubicBezTo>
                  <a:pt x="10024990" y="5228470"/>
                  <a:pt x="10004797" y="5242186"/>
                  <a:pt x="9993175" y="5258189"/>
                </a:cubicBezTo>
                <a:cubicBezTo>
                  <a:pt x="9968027" y="5293049"/>
                  <a:pt x="9935832" y="5317626"/>
                  <a:pt x="9899446" y="5338582"/>
                </a:cubicBezTo>
                <a:cubicBezTo>
                  <a:pt x="9850865" y="5366776"/>
                  <a:pt x="9802858" y="5395543"/>
                  <a:pt x="9754088" y="5423166"/>
                </a:cubicBezTo>
                <a:cubicBezTo>
                  <a:pt x="9725323" y="5439551"/>
                  <a:pt x="9696749" y="5456885"/>
                  <a:pt x="9666265" y="5468888"/>
                </a:cubicBezTo>
                <a:cubicBezTo>
                  <a:pt x="9603971" y="5493655"/>
                  <a:pt x="9540152" y="5514799"/>
                  <a:pt x="9477283" y="5537851"/>
                </a:cubicBezTo>
                <a:cubicBezTo>
                  <a:pt x="9456709" y="5545280"/>
                  <a:pt x="9437278" y="5555949"/>
                  <a:pt x="9416321" y="5562426"/>
                </a:cubicBezTo>
                <a:cubicBezTo>
                  <a:pt x="9393650" y="5569475"/>
                  <a:pt x="9369267" y="5571571"/>
                  <a:pt x="9346597" y="5578619"/>
                </a:cubicBezTo>
                <a:cubicBezTo>
                  <a:pt x="9308875" y="5590240"/>
                  <a:pt x="9272298" y="5605101"/>
                  <a:pt x="9234579" y="5616911"/>
                </a:cubicBezTo>
                <a:cubicBezTo>
                  <a:pt x="9161805" y="5639582"/>
                  <a:pt x="9088840" y="5661299"/>
                  <a:pt x="9015878" y="5682826"/>
                </a:cubicBezTo>
                <a:cubicBezTo>
                  <a:pt x="9000257" y="5687399"/>
                  <a:pt x="8983301" y="5687970"/>
                  <a:pt x="8967871" y="5692923"/>
                </a:cubicBezTo>
                <a:cubicBezTo>
                  <a:pt x="8926911" y="5706259"/>
                  <a:pt x="8886142" y="5720736"/>
                  <a:pt x="8845565" y="5735407"/>
                </a:cubicBezTo>
                <a:cubicBezTo>
                  <a:pt x="8820990" y="5744361"/>
                  <a:pt x="8796985" y="5755409"/>
                  <a:pt x="8772219" y="5763982"/>
                </a:cubicBezTo>
                <a:cubicBezTo>
                  <a:pt x="8752407" y="5770840"/>
                  <a:pt x="8732023" y="5776174"/>
                  <a:pt x="8711448" y="5780366"/>
                </a:cubicBezTo>
                <a:cubicBezTo>
                  <a:pt x="8693731" y="5783986"/>
                  <a:pt x="8675253" y="5783603"/>
                  <a:pt x="8657726" y="5787986"/>
                </a:cubicBezTo>
                <a:cubicBezTo>
                  <a:pt x="8610288" y="5799797"/>
                  <a:pt x="8563425" y="5813133"/>
                  <a:pt x="8516369" y="5825705"/>
                </a:cubicBezTo>
                <a:cubicBezTo>
                  <a:pt x="8497511" y="5830659"/>
                  <a:pt x="8478269" y="5834280"/>
                  <a:pt x="8459979" y="5840566"/>
                </a:cubicBezTo>
                <a:cubicBezTo>
                  <a:pt x="8411019" y="5857141"/>
                  <a:pt x="8362822" y="5875999"/>
                  <a:pt x="8313671" y="5891622"/>
                </a:cubicBezTo>
                <a:cubicBezTo>
                  <a:pt x="8272903" y="5904576"/>
                  <a:pt x="8230992" y="5913910"/>
                  <a:pt x="8189651" y="5925341"/>
                </a:cubicBezTo>
                <a:cubicBezTo>
                  <a:pt x="8172124" y="5930295"/>
                  <a:pt x="8155359" y="5937343"/>
                  <a:pt x="8137835" y="5941534"/>
                </a:cubicBezTo>
                <a:cubicBezTo>
                  <a:pt x="8098590" y="5951059"/>
                  <a:pt x="8058774" y="5959059"/>
                  <a:pt x="8019339" y="5968586"/>
                </a:cubicBezTo>
                <a:cubicBezTo>
                  <a:pt x="7996859" y="5974110"/>
                  <a:pt x="7975142" y="5984017"/>
                  <a:pt x="7952280" y="5987637"/>
                </a:cubicBezTo>
                <a:cubicBezTo>
                  <a:pt x="7897987" y="5996209"/>
                  <a:pt x="7843311" y="6002305"/>
                  <a:pt x="7788636" y="6009163"/>
                </a:cubicBezTo>
                <a:cubicBezTo>
                  <a:pt x="7732247" y="6016211"/>
                  <a:pt x="7676047" y="6023642"/>
                  <a:pt x="7619655" y="6029928"/>
                </a:cubicBezTo>
                <a:cubicBezTo>
                  <a:pt x="7588795" y="6033168"/>
                  <a:pt x="7557742" y="6033738"/>
                  <a:pt x="7526880" y="6036786"/>
                </a:cubicBezTo>
                <a:cubicBezTo>
                  <a:pt x="7499828" y="6039455"/>
                  <a:pt x="7472967" y="6044407"/>
                  <a:pt x="7445916" y="6047647"/>
                </a:cubicBezTo>
                <a:cubicBezTo>
                  <a:pt x="7422483" y="6050313"/>
                  <a:pt x="7398860" y="6051837"/>
                  <a:pt x="7375428" y="6054505"/>
                </a:cubicBezTo>
                <a:cubicBezTo>
                  <a:pt x="7337899" y="6058885"/>
                  <a:pt x="7300559" y="6063839"/>
                  <a:pt x="7263220" y="6068411"/>
                </a:cubicBezTo>
                <a:cubicBezTo>
                  <a:pt x="7247599" y="6070126"/>
                  <a:pt x="7231214" y="6074888"/>
                  <a:pt x="7216547" y="6072032"/>
                </a:cubicBezTo>
                <a:cubicBezTo>
                  <a:pt x="7179587" y="6064791"/>
                  <a:pt x="7143199" y="6066887"/>
                  <a:pt x="7106432" y="6071840"/>
                </a:cubicBezTo>
                <a:cubicBezTo>
                  <a:pt x="7093860" y="6073555"/>
                  <a:pt x="7080334" y="6073174"/>
                  <a:pt x="7068141" y="6069936"/>
                </a:cubicBezTo>
                <a:cubicBezTo>
                  <a:pt x="7043184" y="6063457"/>
                  <a:pt x="7018991" y="6054313"/>
                  <a:pt x="6994415" y="6046313"/>
                </a:cubicBezTo>
                <a:cubicBezTo>
                  <a:pt x="6991747" y="6045361"/>
                  <a:pt x="6988509" y="6045169"/>
                  <a:pt x="6985653" y="6044599"/>
                </a:cubicBezTo>
                <a:cubicBezTo>
                  <a:pt x="6969457" y="6041359"/>
                  <a:pt x="6953457" y="6038120"/>
                  <a:pt x="6937263" y="6035263"/>
                </a:cubicBezTo>
                <a:cubicBezTo>
                  <a:pt x="6928501" y="6033738"/>
                  <a:pt x="6919547" y="6033549"/>
                  <a:pt x="6910782" y="6032214"/>
                </a:cubicBezTo>
                <a:cubicBezTo>
                  <a:pt x="6876872" y="6026880"/>
                  <a:pt x="6839534" y="6035834"/>
                  <a:pt x="6810195" y="6012784"/>
                </a:cubicBezTo>
                <a:cubicBezTo>
                  <a:pt x="6791144" y="5997923"/>
                  <a:pt x="6772665" y="6001353"/>
                  <a:pt x="6752283" y="6003639"/>
                </a:cubicBezTo>
                <a:cubicBezTo>
                  <a:pt x="6736851" y="6005353"/>
                  <a:pt x="6721038" y="6004782"/>
                  <a:pt x="6705417" y="6004974"/>
                </a:cubicBezTo>
                <a:cubicBezTo>
                  <a:pt x="6677984" y="6005543"/>
                  <a:pt x="6650551" y="6005735"/>
                  <a:pt x="6623118" y="6006687"/>
                </a:cubicBezTo>
                <a:cubicBezTo>
                  <a:pt x="6614353" y="6007067"/>
                  <a:pt x="6605401" y="6011832"/>
                  <a:pt x="6596828" y="6011070"/>
                </a:cubicBezTo>
                <a:cubicBezTo>
                  <a:pt x="6557201" y="6007449"/>
                  <a:pt x="6517576" y="6001734"/>
                  <a:pt x="6477951" y="5998495"/>
                </a:cubicBezTo>
                <a:cubicBezTo>
                  <a:pt x="6455472" y="5996591"/>
                  <a:pt x="6432420" y="6000209"/>
                  <a:pt x="6410131" y="5997543"/>
                </a:cubicBezTo>
                <a:cubicBezTo>
                  <a:pt x="6384414" y="5994495"/>
                  <a:pt x="6359268" y="5986685"/>
                  <a:pt x="6333739" y="5981920"/>
                </a:cubicBezTo>
                <a:cubicBezTo>
                  <a:pt x="6326691" y="5980589"/>
                  <a:pt x="6318880" y="5982303"/>
                  <a:pt x="6311449" y="5982682"/>
                </a:cubicBezTo>
                <a:cubicBezTo>
                  <a:pt x="6303068" y="5983064"/>
                  <a:pt x="6294876" y="5983826"/>
                  <a:pt x="6286493" y="5984017"/>
                </a:cubicBezTo>
                <a:cubicBezTo>
                  <a:pt x="6260964" y="5984399"/>
                  <a:pt x="6235437" y="5983826"/>
                  <a:pt x="6209909" y="5985161"/>
                </a:cubicBezTo>
                <a:cubicBezTo>
                  <a:pt x="6194288" y="5985922"/>
                  <a:pt x="6177905" y="5993733"/>
                  <a:pt x="6163425" y="5990874"/>
                </a:cubicBezTo>
                <a:cubicBezTo>
                  <a:pt x="6133897" y="5985351"/>
                  <a:pt x="6104368" y="5997733"/>
                  <a:pt x="6074842" y="5987447"/>
                </a:cubicBezTo>
                <a:cubicBezTo>
                  <a:pt x="6065695" y="5984399"/>
                  <a:pt x="6053124" y="5992019"/>
                  <a:pt x="6042072" y="5992399"/>
                </a:cubicBezTo>
                <a:cubicBezTo>
                  <a:pt x="6014449" y="5993351"/>
                  <a:pt x="5986828" y="5993161"/>
                  <a:pt x="5959204" y="5992971"/>
                </a:cubicBezTo>
                <a:cubicBezTo>
                  <a:pt x="5934438" y="5992781"/>
                  <a:pt x="5908719" y="5995447"/>
                  <a:pt x="5884906" y="5990113"/>
                </a:cubicBezTo>
                <a:cubicBezTo>
                  <a:pt x="5859949" y="5984399"/>
                  <a:pt x="5837471" y="5985161"/>
                  <a:pt x="5813275" y="5991637"/>
                </a:cubicBezTo>
                <a:cubicBezTo>
                  <a:pt x="5796702" y="5996019"/>
                  <a:pt x="5779174" y="5996591"/>
                  <a:pt x="5762029" y="5997923"/>
                </a:cubicBezTo>
                <a:cubicBezTo>
                  <a:pt x="5743551" y="5999447"/>
                  <a:pt x="5723166" y="5995447"/>
                  <a:pt x="5706401" y="6001734"/>
                </a:cubicBezTo>
                <a:cubicBezTo>
                  <a:pt x="5656488" y="6020403"/>
                  <a:pt x="5605244" y="6024403"/>
                  <a:pt x="5553045" y="6024403"/>
                </a:cubicBezTo>
                <a:cubicBezTo>
                  <a:pt x="5543518" y="6024403"/>
                  <a:pt x="5533802" y="6021738"/>
                  <a:pt x="5524660" y="6018880"/>
                </a:cubicBezTo>
                <a:cubicBezTo>
                  <a:pt x="5471316" y="6001734"/>
                  <a:pt x="5417784" y="6003257"/>
                  <a:pt x="5363491" y="6013736"/>
                </a:cubicBezTo>
                <a:cubicBezTo>
                  <a:pt x="5352250" y="6016022"/>
                  <a:pt x="5339677" y="6016403"/>
                  <a:pt x="5328438" y="6014118"/>
                </a:cubicBezTo>
                <a:cubicBezTo>
                  <a:pt x="5296812" y="6007449"/>
                  <a:pt x="5266141" y="5996399"/>
                  <a:pt x="5234326" y="5991637"/>
                </a:cubicBezTo>
                <a:cubicBezTo>
                  <a:pt x="5181748" y="5983826"/>
                  <a:pt x="5136216" y="6010115"/>
                  <a:pt x="5089162" y="6027262"/>
                </a:cubicBezTo>
                <a:cubicBezTo>
                  <a:pt x="5044391" y="6043455"/>
                  <a:pt x="5006292" y="6080032"/>
                  <a:pt x="4953328" y="6071840"/>
                </a:cubicBezTo>
                <a:cubicBezTo>
                  <a:pt x="4947996" y="6071078"/>
                  <a:pt x="4942089" y="6076222"/>
                  <a:pt x="4936184" y="6077555"/>
                </a:cubicBezTo>
                <a:cubicBezTo>
                  <a:pt x="4919991" y="6081176"/>
                  <a:pt x="4903799" y="6085555"/>
                  <a:pt x="4887415" y="6087272"/>
                </a:cubicBezTo>
                <a:cubicBezTo>
                  <a:pt x="4867412" y="6089558"/>
                  <a:pt x="4847027" y="6088797"/>
                  <a:pt x="4827024" y="6090701"/>
                </a:cubicBezTo>
                <a:cubicBezTo>
                  <a:pt x="4814165" y="6091844"/>
                  <a:pt x="4801401" y="6093939"/>
                  <a:pt x="4788661" y="6095749"/>
                </a:cubicBezTo>
                <a:lnTo>
                  <a:pt x="4785776" y="6096000"/>
                </a:lnTo>
                <a:lnTo>
                  <a:pt x="4726469" y="6096000"/>
                </a:lnTo>
                <a:lnTo>
                  <a:pt x="4719697" y="6095130"/>
                </a:lnTo>
                <a:cubicBezTo>
                  <a:pt x="4709481" y="6092939"/>
                  <a:pt x="4699289" y="6090320"/>
                  <a:pt x="4689098" y="6088605"/>
                </a:cubicBezTo>
                <a:cubicBezTo>
                  <a:pt x="4660331" y="6083842"/>
                  <a:pt x="4628705" y="6085176"/>
                  <a:pt x="4603368" y="6072984"/>
                </a:cubicBezTo>
                <a:cubicBezTo>
                  <a:pt x="4576318" y="6060029"/>
                  <a:pt x="4550599" y="6054123"/>
                  <a:pt x="4522596" y="6058123"/>
                </a:cubicBezTo>
                <a:cubicBezTo>
                  <a:pt x="4513260" y="6059457"/>
                  <a:pt x="4501257" y="6067459"/>
                  <a:pt x="4497068" y="6075649"/>
                </a:cubicBezTo>
                <a:cubicBezTo>
                  <a:pt x="4487731" y="6093938"/>
                  <a:pt x="4474969" y="6097178"/>
                  <a:pt x="4457632" y="6090890"/>
                </a:cubicBezTo>
                <a:cubicBezTo>
                  <a:pt x="4442581" y="6085555"/>
                  <a:pt x="4424104" y="6082890"/>
                  <a:pt x="4413817" y="6072601"/>
                </a:cubicBezTo>
                <a:cubicBezTo>
                  <a:pt x="4384668" y="6043455"/>
                  <a:pt x="4347518" y="6042503"/>
                  <a:pt x="4311323" y="6034693"/>
                </a:cubicBezTo>
                <a:cubicBezTo>
                  <a:pt x="4289227" y="6029928"/>
                  <a:pt x="4268649" y="6029738"/>
                  <a:pt x="4246551" y="6032976"/>
                </a:cubicBezTo>
                <a:cubicBezTo>
                  <a:pt x="4198546" y="6040216"/>
                  <a:pt x="4151870" y="6029928"/>
                  <a:pt x="4105766" y="6016784"/>
                </a:cubicBezTo>
                <a:cubicBezTo>
                  <a:pt x="4075285" y="6008022"/>
                  <a:pt x="4044043" y="6002687"/>
                  <a:pt x="4013753" y="5993733"/>
                </a:cubicBezTo>
                <a:cubicBezTo>
                  <a:pt x="3991083" y="5986874"/>
                  <a:pt x="3968414" y="5978682"/>
                  <a:pt x="3947648" y="5967634"/>
                </a:cubicBezTo>
                <a:cubicBezTo>
                  <a:pt x="3917546" y="5951440"/>
                  <a:pt x="3891259" y="5927055"/>
                  <a:pt x="3852966" y="5933533"/>
                </a:cubicBezTo>
                <a:cubicBezTo>
                  <a:pt x="3819245" y="5939247"/>
                  <a:pt x="3788766" y="5927247"/>
                  <a:pt x="3757902" y="5915816"/>
                </a:cubicBezTo>
                <a:cubicBezTo>
                  <a:pt x="3735231" y="5907434"/>
                  <a:pt x="3712565" y="5898859"/>
                  <a:pt x="3689131" y="5893526"/>
                </a:cubicBezTo>
                <a:cubicBezTo>
                  <a:pt x="3661315" y="5887239"/>
                  <a:pt x="3629882" y="5889907"/>
                  <a:pt x="3605116" y="5878285"/>
                </a:cubicBezTo>
                <a:cubicBezTo>
                  <a:pt x="3579206" y="5866093"/>
                  <a:pt x="3557682" y="5874285"/>
                  <a:pt x="3534629" y="5877715"/>
                </a:cubicBezTo>
                <a:cubicBezTo>
                  <a:pt x="3497862" y="5883049"/>
                  <a:pt x="3461282" y="5892955"/>
                  <a:pt x="3424135" y="5880382"/>
                </a:cubicBezTo>
                <a:cubicBezTo>
                  <a:pt x="3378986" y="5865141"/>
                  <a:pt x="3334216" y="5848758"/>
                  <a:pt x="3288877" y="5834280"/>
                </a:cubicBezTo>
                <a:cubicBezTo>
                  <a:pt x="3271348" y="5828753"/>
                  <a:pt x="3252492" y="5826467"/>
                  <a:pt x="3234202" y="5823991"/>
                </a:cubicBezTo>
                <a:cubicBezTo>
                  <a:pt x="3216867" y="5821895"/>
                  <a:pt x="3196102" y="5827230"/>
                  <a:pt x="3182763" y="5819229"/>
                </a:cubicBezTo>
                <a:cubicBezTo>
                  <a:pt x="3148472" y="5798655"/>
                  <a:pt x="3113231" y="5788558"/>
                  <a:pt x="3073604" y="5788558"/>
                </a:cubicBezTo>
                <a:cubicBezTo>
                  <a:pt x="3058743" y="5788558"/>
                  <a:pt x="3044264" y="5779984"/>
                  <a:pt x="3029216" y="5778459"/>
                </a:cubicBezTo>
                <a:cubicBezTo>
                  <a:pt x="3008639" y="5776555"/>
                  <a:pt x="2985016" y="5771411"/>
                  <a:pt x="2967110" y="5778651"/>
                </a:cubicBezTo>
                <a:cubicBezTo>
                  <a:pt x="2925008" y="5795797"/>
                  <a:pt x="2890910" y="5781507"/>
                  <a:pt x="2854140" y="5764553"/>
                </a:cubicBezTo>
                <a:cubicBezTo>
                  <a:pt x="2817943" y="5747789"/>
                  <a:pt x="2779842" y="5734455"/>
                  <a:pt x="2741360" y="5723403"/>
                </a:cubicBezTo>
                <a:cubicBezTo>
                  <a:pt x="2726882" y="5719403"/>
                  <a:pt x="2709548" y="5726072"/>
                  <a:pt x="2693543" y="5727405"/>
                </a:cubicBezTo>
                <a:cubicBezTo>
                  <a:pt x="2687827" y="5727786"/>
                  <a:pt x="2681540" y="5728358"/>
                  <a:pt x="2676398" y="5726453"/>
                </a:cubicBezTo>
                <a:cubicBezTo>
                  <a:pt x="2626677" y="5708163"/>
                  <a:pt x="2576191" y="5694257"/>
                  <a:pt x="2522279" y="5703782"/>
                </a:cubicBezTo>
                <a:cubicBezTo>
                  <a:pt x="2517327" y="5704735"/>
                  <a:pt x="2511800" y="5702639"/>
                  <a:pt x="2506847" y="5701305"/>
                </a:cubicBezTo>
                <a:cubicBezTo>
                  <a:pt x="2482652" y="5694447"/>
                  <a:pt x="2459029" y="5683589"/>
                  <a:pt x="2434456" y="5681112"/>
                </a:cubicBezTo>
                <a:cubicBezTo>
                  <a:pt x="2373874" y="5675016"/>
                  <a:pt x="2312915" y="5672538"/>
                  <a:pt x="2251948" y="5668538"/>
                </a:cubicBezTo>
                <a:cubicBezTo>
                  <a:pt x="2248138" y="5668349"/>
                  <a:pt x="2244137" y="5668349"/>
                  <a:pt x="2240710" y="5667014"/>
                </a:cubicBezTo>
                <a:cubicBezTo>
                  <a:pt x="2218229" y="5658822"/>
                  <a:pt x="2198608" y="5661490"/>
                  <a:pt x="2179556" y="5677111"/>
                </a:cubicBezTo>
                <a:cubicBezTo>
                  <a:pt x="2171173" y="5683969"/>
                  <a:pt x="2159743" y="5687589"/>
                  <a:pt x="2149267" y="5691399"/>
                </a:cubicBezTo>
                <a:cubicBezTo>
                  <a:pt x="2133834" y="5697115"/>
                  <a:pt x="2118023" y="5702639"/>
                  <a:pt x="2102021" y="5706259"/>
                </a:cubicBezTo>
                <a:cubicBezTo>
                  <a:pt x="2086208" y="5709688"/>
                  <a:pt x="2069254" y="5714449"/>
                  <a:pt x="2054013" y="5711784"/>
                </a:cubicBezTo>
                <a:cubicBezTo>
                  <a:pt x="2026581" y="5707022"/>
                  <a:pt x="2000479" y="5696353"/>
                  <a:pt x="1973429" y="5689303"/>
                </a:cubicBezTo>
                <a:cubicBezTo>
                  <a:pt x="1964094" y="5686826"/>
                  <a:pt x="1953806" y="5687209"/>
                  <a:pt x="1944092" y="5687017"/>
                </a:cubicBezTo>
                <a:cubicBezTo>
                  <a:pt x="1921800" y="5686447"/>
                  <a:pt x="1898940" y="5691971"/>
                  <a:pt x="1878748" y="5676159"/>
                </a:cubicBezTo>
                <a:cubicBezTo>
                  <a:pt x="1860079" y="5661299"/>
                  <a:pt x="1841216" y="5665680"/>
                  <a:pt x="1821596" y="5676920"/>
                </a:cubicBezTo>
                <a:cubicBezTo>
                  <a:pt x="1807497" y="5684922"/>
                  <a:pt x="1791496" y="5691209"/>
                  <a:pt x="1775684" y="5694257"/>
                </a:cubicBezTo>
                <a:cubicBezTo>
                  <a:pt x="1753965" y="5698447"/>
                  <a:pt x="1732439" y="5700163"/>
                  <a:pt x="1709006" y="5697685"/>
                </a:cubicBezTo>
                <a:cubicBezTo>
                  <a:pt x="1692431" y="5695971"/>
                  <a:pt x="1678904" y="5695209"/>
                  <a:pt x="1665950" y="5685113"/>
                </a:cubicBezTo>
                <a:cubicBezTo>
                  <a:pt x="1663856" y="5683589"/>
                  <a:pt x="1660046" y="5683207"/>
                  <a:pt x="1657188" y="5683399"/>
                </a:cubicBezTo>
                <a:cubicBezTo>
                  <a:pt x="1619658" y="5686637"/>
                  <a:pt x="1582510" y="5684922"/>
                  <a:pt x="1544598" y="5682634"/>
                </a:cubicBezTo>
                <a:cubicBezTo>
                  <a:pt x="1496403" y="5679589"/>
                  <a:pt x="1445725" y="5688541"/>
                  <a:pt x="1404006" y="5720546"/>
                </a:cubicBezTo>
                <a:cubicBezTo>
                  <a:pt x="1397909" y="5725310"/>
                  <a:pt x="1388765" y="5727405"/>
                  <a:pt x="1380762" y="5728549"/>
                </a:cubicBezTo>
                <a:cubicBezTo>
                  <a:pt x="1343044" y="5733501"/>
                  <a:pt x="1305132" y="5736930"/>
                  <a:pt x="1267411" y="5742455"/>
                </a:cubicBezTo>
                <a:cubicBezTo>
                  <a:pt x="1246837" y="5745503"/>
                  <a:pt x="1225310" y="5748170"/>
                  <a:pt x="1206641" y="5756553"/>
                </a:cubicBezTo>
                <a:cubicBezTo>
                  <a:pt x="1188354" y="5764743"/>
                  <a:pt x="1173681" y="5774459"/>
                  <a:pt x="1162823" y="5757315"/>
                </a:cubicBezTo>
                <a:cubicBezTo>
                  <a:pt x="1143394" y="5766459"/>
                  <a:pt x="1126437" y="5774080"/>
                  <a:pt x="1109865" y="5782270"/>
                </a:cubicBezTo>
                <a:cubicBezTo>
                  <a:pt x="1103767" y="5785318"/>
                  <a:pt x="1098623" y="5790272"/>
                  <a:pt x="1092527" y="5793130"/>
                </a:cubicBezTo>
                <a:cubicBezTo>
                  <a:pt x="1086048" y="5796178"/>
                  <a:pt x="1078810" y="5798082"/>
                  <a:pt x="1071762" y="5799607"/>
                </a:cubicBezTo>
                <a:cubicBezTo>
                  <a:pt x="1040327" y="5806465"/>
                  <a:pt x="1008894" y="5812751"/>
                  <a:pt x="977653" y="5820182"/>
                </a:cubicBezTo>
                <a:cubicBezTo>
                  <a:pt x="971554" y="5821705"/>
                  <a:pt x="966411" y="5827801"/>
                  <a:pt x="960887" y="5831801"/>
                </a:cubicBezTo>
                <a:cubicBezTo>
                  <a:pt x="957266" y="5834470"/>
                  <a:pt x="953648" y="5838470"/>
                  <a:pt x="949646" y="5839042"/>
                </a:cubicBezTo>
                <a:cubicBezTo>
                  <a:pt x="919165" y="5843614"/>
                  <a:pt x="888877" y="5848949"/>
                  <a:pt x="858205" y="5851234"/>
                </a:cubicBezTo>
                <a:cubicBezTo>
                  <a:pt x="832486" y="5853138"/>
                  <a:pt x="807719" y="5852568"/>
                  <a:pt x="801053" y="5885715"/>
                </a:cubicBezTo>
                <a:cubicBezTo>
                  <a:pt x="799909" y="5891432"/>
                  <a:pt x="791717" y="5897528"/>
                  <a:pt x="785432" y="5900384"/>
                </a:cubicBezTo>
                <a:cubicBezTo>
                  <a:pt x="767524" y="5908576"/>
                  <a:pt x="748471" y="5914101"/>
                  <a:pt x="730754" y="5922482"/>
                </a:cubicBezTo>
                <a:cubicBezTo>
                  <a:pt x="672650" y="5950488"/>
                  <a:pt x="611880" y="5968205"/>
                  <a:pt x="546917" y="5964966"/>
                </a:cubicBezTo>
                <a:cubicBezTo>
                  <a:pt x="526724" y="5964014"/>
                  <a:pt x="507102" y="5953726"/>
                  <a:pt x="494337" y="5949915"/>
                </a:cubicBezTo>
                <a:cubicBezTo>
                  <a:pt x="457572" y="5964966"/>
                  <a:pt x="426709" y="5979445"/>
                  <a:pt x="394511" y="5990303"/>
                </a:cubicBezTo>
                <a:cubicBezTo>
                  <a:pt x="366127" y="6000019"/>
                  <a:pt x="336408" y="6006115"/>
                  <a:pt x="307259" y="6013163"/>
                </a:cubicBezTo>
                <a:cubicBezTo>
                  <a:pt x="296590" y="6015832"/>
                  <a:pt x="285732" y="6017355"/>
                  <a:pt x="274873" y="6018690"/>
                </a:cubicBezTo>
                <a:cubicBezTo>
                  <a:pt x="240965" y="6022880"/>
                  <a:pt x="205529" y="6012784"/>
                  <a:pt x="172384" y="6028786"/>
                </a:cubicBezTo>
                <a:cubicBezTo>
                  <a:pt x="155046" y="6037168"/>
                  <a:pt x="137898" y="6047265"/>
                  <a:pt x="119613" y="6051647"/>
                </a:cubicBezTo>
                <a:cubicBezTo>
                  <a:pt x="99990" y="6056409"/>
                  <a:pt x="80794" y="6063839"/>
                  <a:pt x="61197" y="6069150"/>
                </a:cubicBezTo>
                <a:lnTo>
                  <a:pt x="544" y="6073921"/>
                </a:lnTo>
                <a:lnTo>
                  <a:pt x="544" y="5946682"/>
                </a:lnTo>
                <a:lnTo>
                  <a:pt x="0" y="5946682"/>
                </a:lnTo>
                <a:lnTo>
                  <a:pt x="0" y="1335314"/>
                </a:lnTo>
                <a:lnTo>
                  <a:pt x="0" y="873938"/>
                </a:lnTo>
                <a:close/>
              </a:path>
            </a:pathLst>
          </a:custGeom>
          <a:noFill/>
          <a:ln>
            <a:noFill/>
          </a:ln>
          <a:effectLst>
            <a:outerShdw blurRad="381000" dist="152400" dir="5400000" algn="t" rotWithShape="0">
              <a:srgbClr val="000000">
                <a:alpha val="20000"/>
              </a:srgbClr>
            </a:outerShdw>
          </a:effectLst>
        </p:spPr>
      </p:pic>
      <p:grpSp>
        <p:nvGrpSpPr>
          <p:cNvPr id="341" name="Google Shape;341;g2dc6c7a5063_0_351"/>
          <p:cNvGrpSpPr/>
          <p:nvPr/>
        </p:nvGrpSpPr>
        <p:grpSpPr>
          <a:xfrm>
            <a:off x="544" y="3295842"/>
            <a:ext cx="12191505" cy="2849988"/>
            <a:chOff x="476" y="-3923157"/>
            <a:chExt cx="10667167" cy="2493646"/>
          </a:xfrm>
        </p:grpSpPr>
        <p:sp>
          <p:nvSpPr>
            <p:cNvPr id="342" name="Google Shape;342;g2dc6c7a5063_0_351"/>
            <p:cNvSpPr/>
            <p:nvPr/>
          </p:nvSpPr>
          <p:spPr>
            <a:xfrm>
              <a:off x="476" y="-3923156"/>
              <a:ext cx="10667167" cy="2493645"/>
            </a:xfrm>
            <a:custGeom>
              <a:avLst/>
              <a:gdLst/>
              <a:ahLst/>
              <a:cxnLst/>
              <a:rect l="l" t="t" r="r" b="b"/>
              <a:pathLst>
                <a:path w="6095524" h="1424940" extrusionOk="0">
                  <a:moveTo>
                    <a:pt x="6095524" y="0"/>
                  </a:moveTo>
                  <a:cubicBezTo>
                    <a:pt x="6095524" y="7811"/>
                    <a:pt x="6095524" y="12573"/>
                    <a:pt x="6095524" y="17431"/>
                  </a:cubicBezTo>
                  <a:lnTo>
                    <a:pt x="6095524" y="216290"/>
                  </a:lnTo>
                  <a:lnTo>
                    <a:pt x="6079998" y="230600"/>
                  </a:lnTo>
                  <a:cubicBezTo>
                    <a:pt x="6058567" y="241363"/>
                    <a:pt x="6035706" y="251079"/>
                    <a:pt x="6012751" y="260699"/>
                  </a:cubicBezTo>
                  <a:cubicBezTo>
                    <a:pt x="6006084" y="263462"/>
                    <a:pt x="5998749" y="264986"/>
                    <a:pt x="5992749" y="268700"/>
                  </a:cubicBezTo>
                  <a:cubicBezTo>
                    <a:pt x="5965126" y="285655"/>
                    <a:pt x="5938361" y="303943"/>
                    <a:pt x="5910358" y="320231"/>
                  </a:cubicBezTo>
                  <a:cubicBezTo>
                    <a:pt x="5881497" y="337090"/>
                    <a:pt x="5855684" y="356997"/>
                    <a:pt x="5835777" y="383953"/>
                  </a:cubicBezTo>
                  <a:cubicBezTo>
                    <a:pt x="5817298" y="409004"/>
                    <a:pt x="5799391" y="434435"/>
                    <a:pt x="5781008" y="459581"/>
                  </a:cubicBezTo>
                  <a:cubicBezTo>
                    <a:pt x="5776341" y="465963"/>
                    <a:pt x="5772054" y="473488"/>
                    <a:pt x="5765673" y="477584"/>
                  </a:cubicBezTo>
                  <a:cubicBezTo>
                    <a:pt x="5752433" y="486156"/>
                    <a:pt x="5737955" y="493109"/>
                    <a:pt x="5723763" y="500158"/>
                  </a:cubicBezTo>
                  <a:cubicBezTo>
                    <a:pt x="5711571" y="506159"/>
                    <a:pt x="5698617" y="510635"/>
                    <a:pt x="5686711" y="517112"/>
                  </a:cubicBezTo>
                  <a:cubicBezTo>
                    <a:pt x="5677186" y="522256"/>
                    <a:pt x="5668708" y="529400"/>
                    <a:pt x="5659850" y="535877"/>
                  </a:cubicBezTo>
                  <a:cubicBezTo>
                    <a:pt x="5652135" y="541496"/>
                    <a:pt x="5643658" y="546354"/>
                    <a:pt x="5637181" y="553117"/>
                  </a:cubicBezTo>
                  <a:cubicBezTo>
                    <a:pt x="5621369" y="569500"/>
                    <a:pt x="5605462" y="585597"/>
                    <a:pt x="5585841" y="597694"/>
                  </a:cubicBezTo>
                  <a:cubicBezTo>
                    <a:pt x="5566505" y="609695"/>
                    <a:pt x="5548217" y="623126"/>
                    <a:pt x="5528977" y="635318"/>
                  </a:cubicBezTo>
                  <a:cubicBezTo>
                    <a:pt x="5510117" y="647224"/>
                    <a:pt x="5493067" y="660273"/>
                    <a:pt x="5483256" y="681419"/>
                  </a:cubicBezTo>
                  <a:cubicBezTo>
                    <a:pt x="5478875" y="690753"/>
                    <a:pt x="5472684" y="700945"/>
                    <a:pt x="5464397" y="706374"/>
                  </a:cubicBezTo>
                  <a:cubicBezTo>
                    <a:pt x="5452586" y="714089"/>
                    <a:pt x="5437632" y="716852"/>
                    <a:pt x="5424773" y="723424"/>
                  </a:cubicBezTo>
                  <a:cubicBezTo>
                    <a:pt x="5409628" y="731139"/>
                    <a:pt x="5392103" y="737807"/>
                    <a:pt x="5381815" y="750094"/>
                  </a:cubicBezTo>
                  <a:cubicBezTo>
                    <a:pt x="5372671" y="761048"/>
                    <a:pt x="5363432" y="769620"/>
                    <a:pt x="5351335" y="776573"/>
                  </a:cubicBezTo>
                  <a:cubicBezTo>
                    <a:pt x="5342858" y="781431"/>
                    <a:pt x="5336572" y="790289"/>
                    <a:pt x="5327809" y="794290"/>
                  </a:cubicBezTo>
                  <a:cubicBezTo>
                    <a:pt x="5316284" y="799624"/>
                    <a:pt x="5304663" y="803815"/>
                    <a:pt x="5294566" y="812102"/>
                  </a:cubicBezTo>
                  <a:cubicBezTo>
                    <a:pt x="5284089" y="820674"/>
                    <a:pt x="5272183" y="827437"/>
                    <a:pt x="5261229" y="835438"/>
                  </a:cubicBezTo>
                  <a:cubicBezTo>
                    <a:pt x="5255419" y="839724"/>
                    <a:pt x="5250656" y="845344"/>
                    <a:pt x="5245037" y="849821"/>
                  </a:cubicBezTo>
                  <a:cubicBezTo>
                    <a:pt x="5234750" y="858012"/>
                    <a:pt x="5224272" y="866013"/>
                    <a:pt x="5213699" y="873728"/>
                  </a:cubicBezTo>
                  <a:cubicBezTo>
                    <a:pt x="5203127" y="881444"/>
                    <a:pt x="5193030" y="890397"/>
                    <a:pt x="5181409" y="896017"/>
                  </a:cubicBezTo>
                  <a:cubicBezTo>
                    <a:pt x="5161598" y="905542"/>
                    <a:pt x="5139976" y="911257"/>
                    <a:pt x="5120735" y="921544"/>
                  </a:cubicBezTo>
                  <a:cubicBezTo>
                    <a:pt x="5101209" y="932021"/>
                    <a:pt x="5082826" y="945166"/>
                    <a:pt x="5065490" y="959072"/>
                  </a:cubicBezTo>
                  <a:cubicBezTo>
                    <a:pt x="5051774" y="970026"/>
                    <a:pt x="5038916" y="980885"/>
                    <a:pt x="5021675" y="986504"/>
                  </a:cubicBezTo>
                  <a:cubicBezTo>
                    <a:pt x="5012055" y="989648"/>
                    <a:pt x="5001959" y="996506"/>
                    <a:pt x="4996148" y="1004507"/>
                  </a:cubicBezTo>
                  <a:cubicBezTo>
                    <a:pt x="4983575" y="1021937"/>
                    <a:pt x="4967478" y="1034225"/>
                    <a:pt x="4949285" y="1044702"/>
                  </a:cubicBezTo>
                  <a:cubicBezTo>
                    <a:pt x="4924996" y="1058799"/>
                    <a:pt x="4900993" y="1073182"/>
                    <a:pt x="4876609" y="1086993"/>
                  </a:cubicBezTo>
                  <a:cubicBezTo>
                    <a:pt x="4862227" y="1095185"/>
                    <a:pt x="4847940" y="1103852"/>
                    <a:pt x="4832699" y="1109853"/>
                  </a:cubicBezTo>
                  <a:cubicBezTo>
                    <a:pt x="4801553" y="1122236"/>
                    <a:pt x="4769644" y="1132808"/>
                    <a:pt x="4738211" y="1144334"/>
                  </a:cubicBezTo>
                  <a:cubicBezTo>
                    <a:pt x="4727924" y="1148048"/>
                    <a:pt x="4718209" y="1153382"/>
                    <a:pt x="4707731" y="1156621"/>
                  </a:cubicBezTo>
                  <a:cubicBezTo>
                    <a:pt x="4696396" y="1160145"/>
                    <a:pt x="4684205" y="1161193"/>
                    <a:pt x="4672870" y="1164717"/>
                  </a:cubicBezTo>
                  <a:cubicBezTo>
                    <a:pt x="4654010" y="1170527"/>
                    <a:pt x="4635722" y="1177957"/>
                    <a:pt x="4616863" y="1183862"/>
                  </a:cubicBezTo>
                  <a:cubicBezTo>
                    <a:pt x="4580477" y="1195197"/>
                    <a:pt x="4543996" y="1206056"/>
                    <a:pt x="4507516" y="1216819"/>
                  </a:cubicBezTo>
                  <a:cubicBezTo>
                    <a:pt x="4499706" y="1219105"/>
                    <a:pt x="4491228" y="1219391"/>
                    <a:pt x="4483513" y="1221867"/>
                  </a:cubicBezTo>
                  <a:cubicBezTo>
                    <a:pt x="4463034" y="1228535"/>
                    <a:pt x="4442650" y="1235773"/>
                    <a:pt x="4422362" y="1243108"/>
                  </a:cubicBezTo>
                  <a:cubicBezTo>
                    <a:pt x="4410075" y="1247585"/>
                    <a:pt x="4398073" y="1253109"/>
                    <a:pt x="4385691" y="1257395"/>
                  </a:cubicBezTo>
                  <a:cubicBezTo>
                    <a:pt x="4375785" y="1260824"/>
                    <a:pt x="4365593" y="1263491"/>
                    <a:pt x="4355306" y="1265587"/>
                  </a:cubicBezTo>
                  <a:cubicBezTo>
                    <a:pt x="4346448" y="1267397"/>
                    <a:pt x="4337209" y="1267206"/>
                    <a:pt x="4328446" y="1269397"/>
                  </a:cubicBezTo>
                  <a:cubicBezTo>
                    <a:pt x="4304728" y="1275302"/>
                    <a:pt x="4281297" y="1281970"/>
                    <a:pt x="4257770" y="1288256"/>
                  </a:cubicBezTo>
                  <a:cubicBezTo>
                    <a:pt x="4248341" y="1290733"/>
                    <a:pt x="4238720" y="1292543"/>
                    <a:pt x="4229576" y="1295686"/>
                  </a:cubicBezTo>
                  <a:cubicBezTo>
                    <a:pt x="4205097" y="1303973"/>
                    <a:pt x="4180999" y="1313402"/>
                    <a:pt x="4156424" y="1321213"/>
                  </a:cubicBezTo>
                  <a:cubicBezTo>
                    <a:pt x="4136041" y="1327690"/>
                    <a:pt x="4115086" y="1332357"/>
                    <a:pt x="4094416" y="1338072"/>
                  </a:cubicBezTo>
                  <a:cubicBezTo>
                    <a:pt x="4085653" y="1340549"/>
                    <a:pt x="4077271" y="1344073"/>
                    <a:pt x="4068509" y="1346168"/>
                  </a:cubicBezTo>
                  <a:cubicBezTo>
                    <a:pt x="4048887" y="1350931"/>
                    <a:pt x="4028980" y="1354931"/>
                    <a:pt x="4009263" y="1359694"/>
                  </a:cubicBezTo>
                  <a:cubicBezTo>
                    <a:pt x="3998023" y="1362456"/>
                    <a:pt x="3987165" y="1367409"/>
                    <a:pt x="3975735" y="1369219"/>
                  </a:cubicBezTo>
                  <a:cubicBezTo>
                    <a:pt x="3948589" y="1373505"/>
                    <a:pt x="3921252" y="1376553"/>
                    <a:pt x="3893915" y="1379982"/>
                  </a:cubicBezTo>
                  <a:cubicBezTo>
                    <a:pt x="3865722" y="1383506"/>
                    <a:pt x="3837623" y="1387221"/>
                    <a:pt x="3809428" y="1390364"/>
                  </a:cubicBezTo>
                  <a:cubicBezTo>
                    <a:pt x="3793998" y="1391984"/>
                    <a:pt x="3778472" y="1392269"/>
                    <a:pt x="3763042" y="1393793"/>
                  </a:cubicBezTo>
                  <a:cubicBezTo>
                    <a:pt x="3749516" y="1395127"/>
                    <a:pt x="3736086" y="1397603"/>
                    <a:pt x="3722561" y="1399223"/>
                  </a:cubicBezTo>
                  <a:cubicBezTo>
                    <a:pt x="3710845" y="1400556"/>
                    <a:pt x="3699034" y="1401318"/>
                    <a:pt x="3687318" y="1402652"/>
                  </a:cubicBezTo>
                  <a:cubicBezTo>
                    <a:pt x="3668554" y="1404842"/>
                    <a:pt x="3649885" y="1407319"/>
                    <a:pt x="3631216" y="1409605"/>
                  </a:cubicBezTo>
                  <a:cubicBezTo>
                    <a:pt x="3623406" y="1410462"/>
                    <a:pt x="3615214" y="1412843"/>
                    <a:pt x="3607880" y="1411415"/>
                  </a:cubicBezTo>
                  <a:cubicBezTo>
                    <a:pt x="3589401" y="1407795"/>
                    <a:pt x="3571208" y="1408843"/>
                    <a:pt x="3552825" y="1411319"/>
                  </a:cubicBezTo>
                  <a:cubicBezTo>
                    <a:pt x="3546539" y="1412177"/>
                    <a:pt x="3539776" y="1411986"/>
                    <a:pt x="3533680" y="1410367"/>
                  </a:cubicBezTo>
                  <a:cubicBezTo>
                    <a:pt x="3521202" y="1407128"/>
                    <a:pt x="3509106" y="1402556"/>
                    <a:pt x="3496818" y="1398556"/>
                  </a:cubicBezTo>
                  <a:cubicBezTo>
                    <a:pt x="3495484" y="1398080"/>
                    <a:pt x="3493865" y="1397984"/>
                    <a:pt x="3492437" y="1397699"/>
                  </a:cubicBezTo>
                  <a:cubicBezTo>
                    <a:pt x="3484340" y="1396079"/>
                    <a:pt x="3476340" y="1394460"/>
                    <a:pt x="3468243" y="1393031"/>
                  </a:cubicBezTo>
                  <a:cubicBezTo>
                    <a:pt x="3463862" y="1392269"/>
                    <a:pt x="3459385" y="1392174"/>
                    <a:pt x="3455003" y="1391507"/>
                  </a:cubicBezTo>
                  <a:cubicBezTo>
                    <a:pt x="3438049" y="1388840"/>
                    <a:pt x="3419380" y="1393317"/>
                    <a:pt x="3404711" y="1381792"/>
                  </a:cubicBezTo>
                  <a:cubicBezTo>
                    <a:pt x="3395186" y="1374362"/>
                    <a:pt x="3385947" y="1376077"/>
                    <a:pt x="3375756" y="1377220"/>
                  </a:cubicBezTo>
                  <a:cubicBezTo>
                    <a:pt x="3368040" y="1378077"/>
                    <a:pt x="3360134" y="1377791"/>
                    <a:pt x="3352324" y="1377887"/>
                  </a:cubicBezTo>
                  <a:cubicBezTo>
                    <a:pt x="3338608" y="1378172"/>
                    <a:pt x="3324892" y="1378268"/>
                    <a:pt x="3311176" y="1378744"/>
                  </a:cubicBezTo>
                  <a:cubicBezTo>
                    <a:pt x="3306794" y="1378934"/>
                    <a:pt x="3302318" y="1381316"/>
                    <a:pt x="3298031" y="1380935"/>
                  </a:cubicBezTo>
                  <a:cubicBezTo>
                    <a:pt x="3278219" y="1379125"/>
                    <a:pt x="3258407" y="1376267"/>
                    <a:pt x="3238595" y="1374648"/>
                  </a:cubicBezTo>
                  <a:cubicBezTo>
                    <a:pt x="3227356" y="1373696"/>
                    <a:pt x="3215830" y="1375505"/>
                    <a:pt x="3204686" y="1374172"/>
                  </a:cubicBezTo>
                  <a:cubicBezTo>
                    <a:pt x="3191828" y="1372648"/>
                    <a:pt x="3179255" y="1368743"/>
                    <a:pt x="3166491" y="1366361"/>
                  </a:cubicBezTo>
                  <a:cubicBezTo>
                    <a:pt x="3162967" y="1365695"/>
                    <a:pt x="3159062" y="1366552"/>
                    <a:pt x="3155347" y="1366742"/>
                  </a:cubicBezTo>
                  <a:cubicBezTo>
                    <a:pt x="3151156" y="1366933"/>
                    <a:pt x="3147060" y="1367314"/>
                    <a:pt x="3142869" y="1367409"/>
                  </a:cubicBezTo>
                  <a:cubicBezTo>
                    <a:pt x="3130105" y="1367600"/>
                    <a:pt x="3117342" y="1367314"/>
                    <a:pt x="3104578" y="1367981"/>
                  </a:cubicBezTo>
                  <a:cubicBezTo>
                    <a:pt x="3096768" y="1368362"/>
                    <a:pt x="3088577" y="1372267"/>
                    <a:pt x="3081337" y="1370838"/>
                  </a:cubicBezTo>
                  <a:cubicBezTo>
                    <a:pt x="3066574" y="1368076"/>
                    <a:pt x="3051810" y="1374267"/>
                    <a:pt x="3037047" y="1369124"/>
                  </a:cubicBezTo>
                  <a:cubicBezTo>
                    <a:pt x="3032474" y="1367600"/>
                    <a:pt x="3026188" y="1371410"/>
                    <a:pt x="3020663" y="1371600"/>
                  </a:cubicBezTo>
                  <a:cubicBezTo>
                    <a:pt x="3006852" y="1372076"/>
                    <a:pt x="2993041" y="1371981"/>
                    <a:pt x="2979230" y="1371886"/>
                  </a:cubicBezTo>
                  <a:cubicBezTo>
                    <a:pt x="2966847" y="1371791"/>
                    <a:pt x="2953988" y="1373124"/>
                    <a:pt x="2942082" y="1370457"/>
                  </a:cubicBezTo>
                  <a:cubicBezTo>
                    <a:pt x="2929604" y="1367600"/>
                    <a:pt x="2918365" y="1367981"/>
                    <a:pt x="2906268" y="1371219"/>
                  </a:cubicBezTo>
                  <a:cubicBezTo>
                    <a:pt x="2897981" y="1373410"/>
                    <a:pt x="2889218" y="1373696"/>
                    <a:pt x="2880646" y="1374362"/>
                  </a:cubicBezTo>
                  <a:cubicBezTo>
                    <a:pt x="2871407" y="1375124"/>
                    <a:pt x="2861215" y="1373124"/>
                    <a:pt x="2852833" y="1376267"/>
                  </a:cubicBezTo>
                  <a:cubicBezTo>
                    <a:pt x="2827877" y="1385602"/>
                    <a:pt x="2802255" y="1387602"/>
                    <a:pt x="2776157" y="1387602"/>
                  </a:cubicBezTo>
                  <a:cubicBezTo>
                    <a:pt x="2771394" y="1387602"/>
                    <a:pt x="2766536" y="1386269"/>
                    <a:pt x="2761965" y="1384840"/>
                  </a:cubicBezTo>
                  <a:cubicBezTo>
                    <a:pt x="2735294" y="1376267"/>
                    <a:pt x="2708529" y="1377029"/>
                    <a:pt x="2681383" y="1382268"/>
                  </a:cubicBezTo>
                  <a:cubicBezTo>
                    <a:pt x="2675763" y="1383411"/>
                    <a:pt x="2669477" y="1383602"/>
                    <a:pt x="2663857" y="1382459"/>
                  </a:cubicBezTo>
                  <a:cubicBezTo>
                    <a:pt x="2648045" y="1379125"/>
                    <a:pt x="2632710" y="1373600"/>
                    <a:pt x="2616803" y="1371219"/>
                  </a:cubicBezTo>
                  <a:cubicBezTo>
                    <a:pt x="2590515" y="1367314"/>
                    <a:pt x="2567750" y="1380458"/>
                    <a:pt x="2544223" y="1389031"/>
                  </a:cubicBezTo>
                  <a:cubicBezTo>
                    <a:pt x="2521839" y="1397127"/>
                    <a:pt x="2502789" y="1415415"/>
                    <a:pt x="2476309" y="1411319"/>
                  </a:cubicBezTo>
                  <a:cubicBezTo>
                    <a:pt x="2473643" y="1410938"/>
                    <a:pt x="2470690" y="1413510"/>
                    <a:pt x="2467737" y="1414177"/>
                  </a:cubicBezTo>
                  <a:cubicBezTo>
                    <a:pt x="2459641" y="1415987"/>
                    <a:pt x="2451545" y="1418177"/>
                    <a:pt x="2443353" y="1419035"/>
                  </a:cubicBezTo>
                  <a:cubicBezTo>
                    <a:pt x="2433352" y="1420178"/>
                    <a:pt x="2423160" y="1419797"/>
                    <a:pt x="2413159" y="1420749"/>
                  </a:cubicBezTo>
                  <a:cubicBezTo>
                    <a:pt x="2400300" y="1421892"/>
                    <a:pt x="2387632" y="1424940"/>
                    <a:pt x="2374868" y="1424940"/>
                  </a:cubicBezTo>
                  <a:cubicBezTo>
                    <a:pt x="2364581" y="1424940"/>
                    <a:pt x="2354389" y="1421416"/>
                    <a:pt x="2344198" y="1419701"/>
                  </a:cubicBezTo>
                  <a:cubicBezTo>
                    <a:pt x="2329815" y="1417320"/>
                    <a:pt x="2314003" y="1417987"/>
                    <a:pt x="2301335" y="1411891"/>
                  </a:cubicBezTo>
                  <a:cubicBezTo>
                    <a:pt x="2287810" y="1405414"/>
                    <a:pt x="2274951" y="1402461"/>
                    <a:pt x="2260949" y="1404461"/>
                  </a:cubicBezTo>
                  <a:cubicBezTo>
                    <a:pt x="2256282" y="1405128"/>
                    <a:pt x="2250281" y="1409129"/>
                    <a:pt x="2248186" y="1413224"/>
                  </a:cubicBezTo>
                  <a:cubicBezTo>
                    <a:pt x="2243518" y="1422368"/>
                    <a:pt x="2237137" y="1423988"/>
                    <a:pt x="2228469" y="1420844"/>
                  </a:cubicBezTo>
                  <a:cubicBezTo>
                    <a:pt x="2220944" y="1418177"/>
                    <a:pt x="2211705" y="1416844"/>
                    <a:pt x="2206562" y="1411700"/>
                  </a:cubicBezTo>
                  <a:cubicBezTo>
                    <a:pt x="2191988" y="1397127"/>
                    <a:pt x="2173414" y="1396651"/>
                    <a:pt x="2155317" y="1392746"/>
                  </a:cubicBezTo>
                  <a:cubicBezTo>
                    <a:pt x="2144269" y="1390364"/>
                    <a:pt x="2133981" y="1390269"/>
                    <a:pt x="2122932" y="1391888"/>
                  </a:cubicBezTo>
                  <a:cubicBezTo>
                    <a:pt x="2098930" y="1395508"/>
                    <a:pt x="2075593" y="1390364"/>
                    <a:pt x="2052542" y="1383792"/>
                  </a:cubicBezTo>
                  <a:cubicBezTo>
                    <a:pt x="2037302" y="1379411"/>
                    <a:pt x="2021681" y="1376744"/>
                    <a:pt x="2006537" y="1372267"/>
                  </a:cubicBezTo>
                  <a:cubicBezTo>
                    <a:pt x="1995202" y="1368838"/>
                    <a:pt x="1983868" y="1364742"/>
                    <a:pt x="1973486" y="1359218"/>
                  </a:cubicBezTo>
                  <a:cubicBezTo>
                    <a:pt x="1958435" y="1351121"/>
                    <a:pt x="1945292" y="1338929"/>
                    <a:pt x="1926146" y="1342168"/>
                  </a:cubicBezTo>
                  <a:cubicBezTo>
                    <a:pt x="1909286" y="1345025"/>
                    <a:pt x="1894047" y="1339025"/>
                    <a:pt x="1878616" y="1333310"/>
                  </a:cubicBezTo>
                  <a:cubicBezTo>
                    <a:pt x="1867281" y="1329119"/>
                    <a:pt x="1855948" y="1324832"/>
                    <a:pt x="1844231" y="1322165"/>
                  </a:cubicBezTo>
                  <a:cubicBezTo>
                    <a:pt x="1830324" y="1319022"/>
                    <a:pt x="1814608" y="1320356"/>
                    <a:pt x="1802225" y="1314545"/>
                  </a:cubicBezTo>
                  <a:cubicBezTo>
                    <a:pt x="1789271" y="1308449"/>
                    <a:pt x="1778509" y="1312545"/>
                    <a:pt x="1766983" y="1314260"/>
                  </a:cubicBezTo>
                  <a:cubicBezTo>
                    <a:pt x="1748600" y="1316927"/>
                    <a:pt x="1730311" y="1321880"/>
                    <a:pt x="1711738" y="1315593"/>
                  </a:cubicBezTo>
                  <a:cubicBezTo>
                    <a:pt x="1689164" y="1307973"/>
                    <a:pt x="1666780" y="1299782"/>
                    <a:pt x="1644111" y="1292543"/>
                  </a:cubicBezTo>
                  <a:cubicBezTo>
                    <a:pt x="1635347" y="1289780"/>
                    <a:pt x="1625919" y="1288637"/>
                    <a:pt x="1616774" y="1287399"/>
                  </a:cubicBezTo>
                  <a:cubicBezTo>
                    <a:pt x="1608107" y="1286351"/>
                    <a:pt x="1597725" y="1289018"/>
                    <a:pt x="1591056" y="1285018"/>
                  </a:cubicBezTo>
                  <a:cubicBezTo>
                    <a:pt x="1573911" y="1274731"/>
                    <a:pt x="1556291" y="1269683"/>
                    <a:pt x="1536478" y="1269683"/>
                  </a:cubicBezTo>
                  <a:cubicBezTo>
                    <a:pt x="1529048" y="1269683"/>
                    <a:pt x="1521809" y="1265396"/>
                    <a:pt x="1514285" y="1264634"/>
                  </a:cubicBezTo>
                  <a:cubicBezTo>
                    <a:pt x="1503997" y="1263682"/>
                    <a:pt x="1492186" y="1261110"/>
                    <a:pt x="1483233" y="1264730"/>
                  </a:cubicBezTo>
                  <a:cubicBezTo>
                    <a:pt x="1462183" y="1273302"/>
                    <a:pt x="1445134" y="1266158"/>
                    <a:pt x="1426750" y="1257681"/>
                  </a:cubicBezTo>
                  <a:cubicBezTo>
                    <a:pt x="1408652" y="1249299"/>
                    <a:pt x="1389602" y="1242632"/>
                    <a:pt x="1370362" y="1237107"/>
                  </a:cubicBezTo>
                  <a:cubicBezTo>
                    <a:pt x="1363123" y="1235107"/>
                    <a:pt x="1354456" y="1238441"/>
                    <a:pt x="1346454" y="1239107"/>
                  </a:cubicBezTo>
                  <a:cubicBezTo>
                    <a:pt x="1343596" y="1239298"/>
                    <a:pt x="1340453" y="1239584"/>
                    <a:pt x="1337882" y="1238631"/>
                  </a:cubicBezTo>
                  <a:cubicBezTo>
                    <a:pt x="1313022" y="1229487"/>
                    <a:pt x="1287780" y="1222534"/>
                    <a:pt x="1260825" y="1227296"/>
                  </a:cubicBezTo>
                  <a:cubicBezTo>
                    <a:pt x="1258349" y="1227773"/>
                    <a:pt x="1255586" y="1226725"/>
                    <a:pt x="1253109" y="1226058"/>
                  </a:cubicBezTo>
                  <a:cubicBezTo>
                    <a:pt x="1241012" y="1222629"/>
                    <a:pt x="1229201" y="1217200"/>
                    <a:pt x="1216915" y="1215962"/>
                  </a:cubicBezTo>
                  <a:cubicBezTo>
                    <a:pt x="1186625" y="1212914"/>
                    <a:pt x="1156146" y="1211675"/>
                    <a:pt x="1125664" y="1209675"/>
                  </a:cubicBezTo>
                  <a:cubicBezTo>
                    <a:pt x="1123759" y="1209580"/>
                    <a:pt x="1121759" y="1209580"/>
                    <a:pt x="1120045" y="1208913"/>
                  </a:cubicBezTo>
                  <a:cubicBezTo>
                    <a:pt x="1108805" y="1204817"/>
                    <a:pt x="1098995" y="1206151"/>
                    <a:pt x="1089469" y="1213961"/>
                  </a:cubicBezTo>
                  <a:cubicBezTo>
                    <a:pt x="1085278" y="1217390"/>
                    <a:pt x="1079563" y="1219200"/>
                    <a:pt x="1074325" y="1221105"/>
                  </a:cubicBezTo>
                  <a:cubicBezTo>
                    <a:pt x="1066609" y="1223963"/>
                    <a:pt x="1058704" y="1226725"/>
                    <a:pt x="1050703" y="1228535"/>
                  </a:cubicBezTo>
                  <a:cubicBezTo>
                    <a:pt x="1042797" y="1230249"/>
                    <a:pt x="1034320" y="1232630"/>
                    <a:pt x="1026700" y="1231297"/>
                  </a:cubicBezTo>
                  <a:cubicBezTo>
                    <a:pt x="1012984" y="1228916"/>
                    <a:pt x="999934" y="1223582"/>
                    <a:pt x="986409" y="1220057"/>
                  </a:cubicBezTo>
                  <a:cubicBezTo>
                    <a:pt x="981742" y="1218819"/>
                    <a:pt x="976598" y="1219010"/>
                    <a:pt x="971741" y="1218914"/>
                  </a:cubicBezTo>
                  <a:cubicBezTo>
                    <a:pt x="960596" y="1218629"/>
                    <a:pt x="949166" y="1221391"/>
                    <a:pt x="939070" y="1213485"/>
                  </a:cubicBezTo>
                  <a:cubicBezTo>
                    <a:pt x="929736" y="1206056"/>
                    <a:pt x="920305" y="1208246"/>
                    <a:pt x="910495" y="1213866"/>
                  </a:cubicBezTo>
                  <a:cubicBezTo>
                    <a:pt x="903446" y="1217867"/>
                    <a:pt x="895446" y="1221010"/>
                    <a:pt x="887540" y="1222534"/>
                  </a:cubicBezTo>
                  <a:cubicBezTo>
                    <a:pt x="876681" y="1224629"/>
                    <a:pt x="865918" y="1225487"/>
                    <a:pt x="854202" y="1224248"/>
                  </a:cubicBezTo>
                  <a:cubicBezTo>
                    <a:pt x="845915" y="1223391"/>
                    <a:pt x="839152" y="1223010"/>
                    <a:pt x="832675" y="1217962"/>
                  </a:cubicBezTo>
                  <a:cubicBezTo>
                    <a:pt x="831628" y="1217200"/>
                    <a:pt x="829723" y="1217009"/>
                    <a:pt x="828294" y="1217105"/>
                  </a:cubicBezTo>
                  <a:cubicBezTo>
                    <a:pt x="809530" y="1218724"/>
                    <a:pt x="790956" y="1217867"/>
                    <a:pt x="772001" y="1216723"/>
                  </a:cubicBezTo>
                  <a:cubicBezTo>
                    <a:pt x="747904" y="1215200"/>
                    <a:pt x="722566" y="1219676"/>
                    <a:pt x="701707" y="1235678"/>
                  </a:cubicBezTo>
                  <a:cubicBezTo>
                    <a:pt x="698659" y="1238060"/>
                    <a:pt x="694087" y="1239107"/>
                    <a:pt x="690086" y="1239679"/>
                  </a:cubicBezTo>
                  <a:cubicBezTo>
                    <a:pt x="671227" y="1242155"/>
                    <a:pt x="652272" y="1243870"/>
                    <a:pt x="633412" y="1246632"/>
                  </a:cubicBezTo>
                  <a:cubicBezTo>
                    <a:pt x="623125" y="1248156"/>
                    <a:pt x="612362" y="1249490"/>
                    <a:pt x="603028" y="1253681"/>
                  </a:cubicBezTo>
                  <a:cubicBezTo>
                    <a:pt x="593885" y="1257776"/>
                    <a:pt x="586549" y="1262634"/>
                    <a:pt x="581120" y="1254062"/>
                  </a:cubicBezTo>
                  <a:cubicBezTo>
                    <a:pt x="571406" y="1258634"/>
                    <a:pt x="562927" y="1262444"/>
                    <a:pt x="554642" y="1266539"/>
                  </a:cubicBezTo>
                  <a:cubicBezTo>
                    <a:pt x="551593" y="1268063"/>
                    <a:pt x="549021" y="1270540"/>
                    <a:pt x="545973" y="1271969"/>
                  </a:cubicBezTo>
                  <a:cubicBezTo>
                    <a:pt x="542734" y="1273493"/>
                    <a:pt x="539115" y="1274445"/>
                    <a:pt x="535591" y="1275207"/>
                  </a:cubicBezTo>
                  <a:cubicBezTo>
                    <a:pt x="519874" y="1278636"/>
                    <a:pt x="504158" y="1281779"/>
                    <a:pt x="488538" y="1285494"/>
                  </a:cubicBezTo>
                  <a:cubicBezTo>
                    <a:pt x="485489" y="1286256"/>
                    <a:pt x="482917" y="1289304"/>
                    <a:pt x="480155" y="1291304"/>
                  </a:cubicBezTo>
                  <a:cubicBezTo>
                    <a:pt x="478345" y="1292638"/>
                    <a:pt x="476536" y="1294638"/>
                    <a:pt x="474535" y="1294924"/>
                  </a:cubicBezTo>
                  <a:cubicBezTo>
                    <a:pt x="459295" y="1297210"/>
                    <a:pt x="444151" y="1299877"/>
                    <a:pt x="428816" y="1301020"/>
                  </a:cubicBezTo>
                  <a:cubicBezTo>
                    <a:pt x="415957" y="1301972"/>
                    <a:pt x="403574" y="1301687"/>
                    <a:pt x="400241" y="1318260"/>
                  </a:cubicBezTo>
                  <a:cubicBezTo>
                    <a:pt x="399669" y="1321118"/>
                    <a:pt x="395573" y="1324166"/>
                    <a:pt x="392431" y="1325594"/>
                  </a:cubicBezTo>
                  <a:cubicBezTo>
                    <a:pt x="383477" y="1329690"/>
                    <a:pt x="373951" y="1332452"/>
                    <a:pt x="365093" y="1336643"/>
                  </a:cubicBezTo>
                  <a:cubicBezTo>
                    <a:pt x="336042" y="1350645"/>
                    <a:pt x="305658" y="1359503"/>
                    <a:pt x="273177" y="1357884"/>
                  </a:cubicBezTo>
                  <a:cubicBezTo>
                    <a:pt x="263081" y="1357408"/>
                    <a:pt x="253270" y="1352264"/>
                    <a:pt x="246888" y="1350359"/>
                  </a:cubicBezTo>
                  <a:cubicBezTo>
                    <a:pt x="228506" y="1357884"/>
                    <a:pt x="213075" y="1365123"/>
                    <a:pt x="196977" y="1370552"/>
                  </a:cubicBezTo>
                  <a:cubicBezTo>
                    <a:pt x="182785" y="1375410"/>
                    <a:pt x="167926" y="1378458"/>
                    <a:pt x="153352" y="1381982"/>
                  </a:cubicBezTo>
                  <a:cubicBezTo>
                    <a:pt x="148018" y="1383316"/>
                    <a:pt x="142589" y="1384078"/>
                    <a:pt x="137160" y="1384745"/>
                  </a:cubicBezTo>
                  <a:cubicBezTo>
                    <a:pt x="120206" y="1386840"/>
                    <a:pt x="102489" y="1381792"/>
                    <a:pt x="85917" y="1389793"/>
                  </a:cubicBezTo>
                  <a:cubicBezTo>
                    <a:pt x="77248" y="1393984"/>
                    <a:pt x="68675" y="1399032"/>
                    <a:pt x="59532" y="1401223"/>
                  </a:cubicBezTo>
                  <a:cubicBezTo>
                    <a:pt x="49721" y="1403604"/>
                    <a:pt x="40124" y="1407319"/>
                    <a:pt x="30325" y="1409974"/>
                  </a:cubicBezTo>
                  <a:lnTo>
                    <a:pt x="0" y="1412360"/>
                  </a:lnTo>
                  <a:lnTo>
                    <a:pt x="0" y="1058622"/>
                  </a:lnTo>
                  <a:lnTo>
                    <a:pt x="17145" y="1060228"/>
                  </a:lnTo>
                  <a:cubicBezTo>
                    <a:pt x="26480" y="1061561"/>
                    <a:pt x="35528" y="1066133"/>
                    <a:pt x="44672" y="1066324"/>
                  </a:cubicBezTo>
                  <a:cubicBezTo>
                    <a:pt x="59055" y="1066610"/>
                    <a:pt x="71819" y="1068419"/>
                    <a:pt x="84677" y="1076230"/>
                  </a:cubicBezTo>
                  <a:cubicBezTo>
                    <a:pt x="104108" y="1087946"/>
                    <a:pt x="120110" y="1082993"/>
                    <a:pt x="132017" y="1064990"/>
                  </a:cubicBezTo>
                  <a:cubicBezTo>
                    <a:pt x="133255" y="1063181"/>
                    <a:pt x="134874" y="1060799"/>
                    <a:pt x="136779" y="1060323"/>
                  </a:cubicBezTo>
                  <a:cubicBezTo>
                    <a:pt x="153639" y="1056132"/>
                    <a:pt x="170974" y="1048131"/>
                    <a:pt x="187547" y="1049179"/>
                  </a:cubicBezTo>
                  <a:cubicBezTo>
                    <a:pt x="216789" y="1051084"/>
                    <a:pt x="244316" y="1048798"/>
                    <a:pt x="270891" y="1036415"/>
                  </a:cubicBezTo>
                  <a:cubicBezTo>
                    <a:pt x="272510" y="1035653"/>
                    <a:pt x="274987" y="1034891"/>
                    <a:pt x="276320" y="1035558"/>
                  </a:cubicBezTo>
                  <a:cubicBezTo>
                    <a:pt x="292322" y="1043845"/>
                    <a:pt x="309848" y="1050417"/>
                    <a:pt x="323755" y="1061561"/>
                  </a:cubicBezTo>
                  <a:cubicBezTo>
                    <a:pt x="336995" y="1072134"/>
                    <a:pt x="352997" y="1072229"/>
                    <a:pt x="361855" y="1057942"/>
                  </a:cubicBezTo>
                  <a:cubicBezTo>
                    <a:pt x="366236" y="1050893"/>
                    <a:pt x="372332" y="1042702"/>
                    <a:pt x="379571" y="1039939"/>
                  </a:cubicBezTo>
                  <a:cubicBezTo>
                    <a:pt x="395954" y="1033653"/>
                    <a:pt x="413481" y="1030414"/>
                    <a:pt x="430530" y="1025747"/>
                  </a:cubicBezTo>
                  <a:cubicBezTo>
                    <a:pt x="451581" y="1020032"/>
                    <a:pt x="472345" y="1020032"/>
                    <a:pt x="493300" y="1027176"/>
                  </a:cubicBezTo>
                  <a:cubicBezTo>
                    <a:pt x="508064" y="1032224"/>
                    <a:pt x="523113" y="1032224"/>
                    <a:pt x="537782" y="1025366"/>
                  </a:cubicBezTo>
                  <a:cubicBezTo>
                    <a:pt x="545687" y="1021652"/>
                    <a:pt x="553784" y="1017842"/>
                    <a:pt x="562166" y="1015746"/>
                  </a:cubicBezTo>
                  <a:cubicBezTo>
                    <a:pt x="567595" y="1014412"/>
                    <a:pt x="573881" y="1015651"/>
                    <a:pt x="579596" y="1016699"/>
                  </a:cubicBezTo>
                  <a:cubicBezTo>
                    <a:pt x="590645" y="1018794"/>
                    <a:pt x="602075" y="1025176"/>
                    <a:pt x="612362" y="1023557"/>
                  </a:cubicBezTo>
                  <a:cubicBezTo>
                    <a:pt x="647891" y="1017842"/>
                    <a:pt x="681419" y="1031272"/>
                    <a:pt x="716090" y="1031653"/>
                  </a:cubicBezTo>
                  <a:cubicBezTo>
                    <a:pt x="731806" y="1031843"/>
                    <a:pt x="747332" y="1034891"/>
                    <a:pt x="758381" y="1018985"/>
                  </a:cubicBezTo>
                  <a:cubicBezTo>
                    <a:pt x="759809" y="1016889"/>
                    <a:pt x="766763" y="1018032"/>
                    <a:pt x="771049" y="1018699"/>
                  </a:cubicBezTo>
                  <a:cubicBezTo>
                    <a:pt x="780574" y="1020128"/>
                    <a:pt x="790004" y="1023747"/>
                    <a:pt x="799433" y="1023652"/>
                  </a:cubicBezTo>
                  <a:cubicBezTo>
                    <a:pt x="818960" y="1023557"/>
                    <a:pt x="838581" y="1022033"/>
                    <a:pt x="858012" y="1020318"/>
                  </a:cubicBezTo>
                  <a:cubicBezTo>
                    <a:pt x="865346" y="1019651"/>
                    <a:pt x="872395" y="1017080"/>
                    <a:pt x="879634" y="1015270"/>
                  </a:cubicBezTo>
                  <a:cubicBezTo>
                    <a:pt x="883634" y="1014222"/>
                    <a:pt x="887921" y="1011460"/>
                    <a:pt x="891635" y="1012031"/>
                  </a:cubicBezTo>
                  <a:cubicBezTo>
                    <a:pt x="913162" y="1015365"/>
                    <a:pt x="932879" y="1007174"/>
                    <a:pt x="953262" y="1003078"/>
                  </a:cubicBezTo>
                  <a:cubicBezTo>
                    <a:pt x="962692" y="1001173"/>
                    <a:pt x="971550" y="996601"/>
                    <a:pt x="980694" y="993458"/>
                  </a:cubicBezTo>
                  <a:cubicBezTo>
                    <a:pt x="983075" y="992600"/>
                    <a:pt x="985742" y="991838"/>
                    <a:pt x="988124" y="992029"/>
                  </a:cubicBezTo>
                  <a:cubicBezTo>
                    <a:pt x="1001744" y="993172"/>
                    <a:pt x="1015270" y="994791"/>
                    <a:pt x="1028795" y="996029"/>
                  </a:cubicBezTo>
                  <a:cubicBezTo>
                    <a:pt x="1041083" y="997172"/>
                    <a:pt x="1053465" y="997553"/>
                    <a:pt x="1059275" y="1011555"/>
                  </a:cubicBezTo>
                  <a:cubicBezTo>
                    <a:pt x="1060133" y="1013746"/>
                    <a:pt x="1062990" y="1015365"/>
                    <a:pt x="1065181" y="1016794"/>
                  </a:cubicBezTo>
                  <a:cubicBezTo>
                    <a:pt x="1098995" y="1038797"/>
                    <a:pt x="1117092" y="1038225"/>
                    <a:pt x="1150144" y="1014984"/>
                  </a:cubicBezTo>
                  <a:cubicBezTo>
                    <a:pt x="1153573" y="1012603"/>
                    <a:pt x="1160907" y="1010888"/>
                    <a:pt x="1163193" y="1012793"/>
                  </a:cubicBezTo>
                  <a:cubicBezTo>
                    <a:pt x="1182624" y="1028605"/>
                    <a:pt x="1203865" y="1026890"/>
                    <a:pt x="1226249" y="1021937"/>
                  </a:cubicBezTo>
                  <a:cubicBezTo>
                    <a:pt x="1232059" y="1020604"/>
                    <a:pt x="1240251" y="1020604"/>
                    <a:pt x="1244632" y="1023747"/>
                  </a:cubicBezTo>
                  <a:cubicBezTo>
                    <a:pt x="1265492" y="1038320"/>
                    <a:pt x="1287876" y="1036225"/>
                    <a:pt x="1310545" y="1031939"/>
                  </a:cubicBezTo>
                  <a:cubicBezTo>
                    <a:pt x="1314069" y="1031272"/>
                    <a:pt x="1318356" y="1027652"/>
                    <a:pt x="1319879" y="1024319"/>
                  </a:cubicBezTo>
                  <a:cubicBezTo>
                    <a:pt x="1325309" y="1012508"/>
                    <a:pt x="1335501" y="1008507"/>
                    <a:pt x="1346740" y="1005173"/>
                  </a:cubicBezTo>
                  <a:cubicBezTo>
                    <a:pt x="1364457" y="999744"/>
                    <a:pt x="1381887" y="993362"/>
                    <a:pt x="1399699" y="988219"/>
                  </a:cubicBezTo>
                  <a:cubicBezTo>
                    <a:pt x="1404081" y="986981"/>
                    <a:pt x="1409510" y="987743"/>
                    <a:pt x="1414082" y="989171"/>
                  </a:cubicBezTo>
                  <a:cubicBezTo>
                    <a:pt x="1429703" y="994029"/>
                    <a:pt x="1439609" y="1006221"/>
                    <a:pt x="1450467" y="1017461"/>
                  </a:cubicBezTo>
                  <a:cubicBezTo>
                    <a:pt x="1455230" y="1022414"/>
                    <a:pt x="1461802" y="1025938"/>
                    <a:pt x="1468184" y="1028795"/>
                  </a:cubicBezTo>
                  <a:cubicBezTo>
                    <a:pt x="1484757" y="1036130"/>
                    <a:pt x="1501712" y="1042702"/>
                    <a:pt x="1518476" y="1049655"/>
                  </a:cubicBezTo>
                  <a:cubicBezTo>
                    <a:pt x="1520095" y="1050322"/>
                    <a:pt x="1521428" y="1052036"/>
                    <a:pt x="1522667" y="1053465"/>
                  </a:cubicBezTo>
                  <a:cubicBezTo>
                    <a:pt x="1535049" y="1068515"/>
                    <a:pt x="1547336" y="1083659"/>
                    <a:pt x="1559814" y="1098709"/>
                  </a:cubicBezTo>
                  <a:cubicBezTo>
                    <a:pt x="1562195" y="1101566"/>
                    <a:pt x="1565625" y="1103662"/>
                    <a:pt x="1568196" y="1106424"/>
                  </a:cubicBezTo>
                  <a:cubicBezTo>
                    <a:pt x="1571816" y="1110234"/>
                    <a:pt x="1576388" y="1113854"/>
                    <a:pt x="1578293" y="1118426"/>
                  </a:cubicBezTo>
                  <a:cubicBezTo>
                    <a:pt x="1584198" y="1132808"/>
                    <a:pt x="1595533" y="1139000"/>
                    <a:pt x="1609820" y="1141667"/>
                  </a:cubicBezTo>
                  <a:cubicBezTo>
                    <a:pt x="1622870" y="1144143"/>
                    <a:pt x="1635919" y="1146239"/>
                    <a:pt x="1648873" y="1149096"/>
                  </a:cubicBezTo>
                  <a:cubicBezTo>
                    <a:pt x="1664684" y="1152525"/>
                    <a:pt x="1680401" y="1156240"/>
                    <a:pt x="1696022" y="1160431"/>
                  </a:cubicBezTo>
                  <a:cubicBezTo>
                    <a:pt x="1702784" y="1162241"/>
                    <a:pt x="1709928" y="1164336"/>
                    <a:pt x="1715739" y="1168051"/>
                  </a:cubicBezTo>
                  <a:cubicBezTo>
                    <a:pt x="1732026" y="1178338"/>
                    <a:pt x="1749457" y="1185291"/>
                    <a:pt x="1768602" y="1182529"/>
                  </a:cubicBezTo>
                  <a:cubicBezTo>
                    <a:pt x="1783937" y="1180338"/>
                    <a:pt x="1796796" y="1185958"/>
                    <a:pt x="1806321" y="1194721"/>
                  </a:cubicBezTo>
                  <a:cubicBezTo>
                    <a:pt x="1823657" y="1210628"/>
                    <a:pt x="1842230" y="1207008"/>
                    <a:pt x="1860709" y="1201865"/>
                  </a:cubicBezTo>
                  <a:cubicBezTo>
                    <a:pt x="1870234" y="1199198"/>
                    <a:pt x="1878044" y="1199579"/>
                    <a:pt x="1887093" y="1202150"/>
                  </a:cubicBezTo>
                  <a:cubicBezTo>
                    <a:pt x="1908048" y="1208151"/>
                    <a:pt x="1922050" y="1224439"/>
                    <a:pt x="1935575" y="1238726"/>
                  </a:cubicBezTo>
                  <a:cubicBezTo>
                    <a:pt x="1947101" y="1250918"/>
                    <a:pt x="1960055" y="1257776"/>
                    <a:pt x="1974247" y="1262920"/>
                  </a:cubicBezTo>
                  <a:cubicBezTo>
                    <a:pt x="1992154" y="1269492"/>
                    <a:pt x="2006346" y="1267016"/>
                    <a:pt x="2014919" y="1251204"/>
                  </a:cubicBezTo>
                  <a:cubicBezTo>
                    <a:pt x="2017300" y="1246727"/>
                    <a:pt x="2021491" y="1241488"/>
                    <a:pt x="2025968" y="1240155"/>
                  </a:cubicBezTo>
                  <a:cubicBezTo>
                    <a:pt x="2047589" y="1233488"/>
                    <a:pt x="2069497" y="1223772"/>
                    <a:pt x="2092643" y="1229678"/>
                  </a:cubicBezTo>
                  <a:cubicBezTo>
                    <a:pt x="2124647" y="1237774"/>
                    <a:pt x="2155889" y="1237298"/>
                    <a:pt x="2187893" y="1229297"/>
                  </a:cubicBezTo>
                  <a:cubicBezTo>
                    <a:pt x="2239804" y="1216343"/>
                    <a:pt x="2291715" y="1202627"/>
                    <a:pt x="2346294" y="1205484"/>
                  </a:cubicBezTo>
                  <a:cubicBezTo>
                    <a:pt x="2355342" y="1205960"/>
                    <a:pt x="2366105" y="1200150"/>
                    <a:pt x="2373916" y="1194435"/>
                  </a:cubicBezTo>
                  <a:cubicBezTo>
                    <a:pt x="2388870" y="1183577"/>
                    <a:pt x="2388203" y="1182719"/>
                    <a:pt x="2404967" y="1191673"/>
                  </a:cubicBezTo>
                  <a:cubicBezTo>
                    <a:pt x="2408968" y="1193864"/>
                    <a:pt x="2413921" y="1195197"/>
                    <a:pt x="2416874" y="1198436"/>
                  </a:cubicBezTo>
                  <a:cubicBezTo>
                    <a:pt x="2431923" y="1214914"/>
                    <a:pt x="2450497" y="1210913"/>
                    <a:pt x="2468975" y="1208532"/>
                  </a:cubicBezTo>
                  <a:cubicBezTo>
                    <a:pt x="2472214" y="1208056"/>
                    <a:pt x="2476119" y="1207389"/>
                    <a:pt x="2478882" y="1208723"/>
                  </a:cubicBezTo>
                  <a:cubicBezTo>
                    <a:pt x="2491359" y="1214723"/>
                    <a:pt x="2501932" y="1212628"/>
                    <a:pt x="2512791" y="1204436"/>
                  </a:cubicBezTo>
                  <a:cubicBezTo>
                    <a:pt x="2522220" y="1197388"/>
                    <a:pt x="2533079" y="1193197"/>
                    <a:pt x="2544223" y="1201960"/>
                  </a:cubicBezTo>
                  <a:cubicBezTo>
                    <a:pt x="2568988" y="1221391"/>
                    <a:pt x="2595467" y="1222343"/>
                    <a:pt x="2623471" y="1210056"/>
                  </a:cubicBezTo>
                  <a:cubicBezTo>
                    <a:pt x="2643473" y="1201293"/>
                    <a:pt x="2663190" y="1199293"/>
                    <a:pt x="2684241" y="1208151"/>
                  </a:cubicBezTo>
                  <a:cubicBezTo>
                    <a:pt x="2692337" y="1211580"/>
                    <a:pt x="2702814" y="1209294"/>
                    <a:pt x="2712244" y="1210056"/>
                  </a:cubicBezTo>
                  <a:cubicBezTo>
                    <a:pt x="2717578" y="1210437"/>
                    <a:pt x="2723484" y="1210532"/>
                    <a:pt x="2728055" y="1212914"/>
                  </a:cubicBezTo>
                  <a:cubicBezTo>
                    <a:pt x="2740248" y="1219010"/>
                    <a:pt x="2751582" y="1226820"/>
                    <a:pt x="2763869" y="1232821"/>
                  </a:cubicBezTo>
                  <a:cubicBezTo>
                    <a:pt x="2769775" y="1235678"/>
                    <a:pt x="2776823" y="1237202"/>
                    <a:pt x="2783491" y="1237298"/>
                  </a:cubicBezTo>
                  <a:cubicBezTo>
                    <a:pt x="2803208" y="1237774"/>
                    <a:pt x="2822925" y="1237774"/>
                    <a:pt x="2842546" y="1236917"/>
                  </a:cubicBezTo>
                  <a:cubicBezTo>
                    <a:pt x="2874931" y="1235583"/>
                    <a:pt x="2907792" y="1235297"/>
                    <a:pt x="2931128" y="1206913"/>
                  </a:cubicBezTo>
                  <a:cubicBezTo>
                    <a:pt x="2933034" y="1204627"/>
                    <a:pt x="2937129" y="1203293"/>
                    <a:pt x="2940368" y="1202912"/>
                  </a:cubicBezTo>
                  <a:cubicBezTo>
                    <a:pt x="2955322" y="1201103"/>
                    <a:pt x="2970657" y="1200912"/>
                    <a:pt x="2985421" y="1197959"/>
                  </a:cubicBezTo>
                  <a:cubicBezTo>
                    <a:pt x="2997232" y="1195578"/>
                    <a:pt x="3007043" y="1196340"/>
                    <a:pt x="3015996" y="1204722"/>
                  </a:cubicBezTo>
                  <a:cubicBezTo>
                    <a:pt x="3027712" y="1215771"/>
                    <a:pt x="3042000" y="1222248"/>
                    <a:pt x="3057621" y="1218724"/>
                  </a:cubicBezTo>
                  <a:cubicBezTo>
                    <a:pt x="3073241" y="1215295"/>
                    <a:pt x="3083528" y="1222724"/>
                    <a:pt x="3095054" y="1230440"/>
                  </a:cubicBezTo>
                  <a:cubicBezTo>
                    <a:pt x="3103436" y="1236059"/>
                    <a:pt x="3112961" y="1243108"/>
                    <a:pt x="3122295" y="1243679"/>
                  </a:cubicBezTo>
                  <a:cubicBezTo>
                    <a:pt x="3143441" y="1244917"/>
                    <a:pt x="3161634" y="1264539"/>
                    <a:pt x="3184589" y="1253395"/>
                  </a:cubicBezTo>
                  <a:cubicBezTo>
                    <a:pt x="3186113" y="1252633"/>
                    <a:pt x="3188875" y="1254538"/>
                    <a:pt x="3191066" y="1255014"/>
                  </a:cubicBezTo>
                  <a:cubicBezTo>
                    <a:pt x="3208592" y="1258634"/>
                    <a:pt x="3225070" y="1255109"/>
                    <a:pt x="3237929" y="1243203"/>
                  </a:cubicBezTo>
                  <a:cubicBezTo>
                    <a:pt x="3254788" y="1227677"/>
                    <a:pt x="3273457" y="1226153"/>
                    <a:pt x="3294221" y="1231202"/>
                  </a:cubicBezTo>
                  <a:cubicBezTo>
                    <a:pt x="3300889" y="1232821"/>
                    <a:pt x="3307557" y="1233964"/>
                    <a:pt x="3314319" y="1235297"/>
                  </a:cubicBezTo>
                  <a:cubicBezTo>
                    <a:pt x="3323463" y="1237202"/>
                    <a:pt x="3332703" y="1239203"/>
                    <a:pt x="3341846" y="1241108"/>
                  </a:cubicBezTo>
                  <a:cubicBezTo>
                    <a:pt x="3350705" y="1243013"/>
                    <a:pt x="3360516" y="1246251"/>
                    <a:pt x="3367373" y="1238060"/>
                  </a:cubicBezTo>
                  <a:cubicBezTo>
                    <a:pt x="3373279" y="1231011"/>
                    <a:pt x="3377470" y="1231678"/>
                    <a:pt x="3382899" y="1237774"/>
                  </a:cubicBezTo>
                  <a:cubicBezTo>
                    <a:pt x="3401759" y="1259110"/>
                    <a:pt x="3424619" y="1272445"/>
                    <a:pt x="3453765" y="1273397"/>
                  </a:cubicBezTo>
                  <a:cubicBezTo>
                    <a:pt x="3459766" y="1273588"/>
                    <a:pt x="3465862" y="1274921"/>
                    <a:pt x="3471767" y="1276350"/>
                  </a:cubicBezTo>
                  <a:cubicBezTo>
                    <a:pt x="3475387" y="1277207"/>
                    <a:pt x="3479769" y="1278160"/>
                    <a:pt x="3481959" y="1280732"/>
                  </a:cubicBezTo>
                  <a:cubicBezTo>
                    <a:pt x="3499009" y="1300353"/>
                    <a:pt x="3520250" y="1313974"/>
                    <a:pt x="3543396" y="1324928"/>
                  </a:cubicBezTo>
                  <a:cubicBezTo>
                    <a:pt x="3551682" y="1328833"/>
                    <a:pt x="3560541" y="1332738"/>
                    <a:pt x="3569494" y="1333881"/>
                  </a:cubicBezTo>
                  <a:cubicBezTo>
                    <a:pt x="3578828" y="1335024"/>
                    <a:pt x="3588639" y="1333119"/>
                    <a:pt x="3598164" y="1332071"/>
                  </a:cubicBezTo>
                  <a:cubicBezTo>
                    <a:pt x="3603784" y="1331500"/>
                    <a:pt x="3610261" y="1331595"/>
                    <a:pt x="3614738" y="1328833"/>
                  </a:cubicBezTo>
                  <a:cubicBezTo>
                    <a:pt x="3628930" y="1320165"/>
                    <a:pt x="3642646" y="1310831"/>
                    <a:pt x="3655886" y="1300734"/>
                  </a:cubicBezTo>
                  <a:cubicBezTo>
                    <a:pt x="3667221" y="1292066"/>
                    <a:pt x="3669507" y="1290828"/>
                    <a:pt x="3679317" y="1301687"/>
                  </a:cubicBezTo>
                  <a:cubicBezTo>
                    <a:pt x="3689414" y="1312831"/>
                    <a:pt x="3701987" y="1318641"/>
                    <a:pt x="3715893" y="1321022"/>
                  </a:cubicBezTo>
                  <a:cubicBezTo>
                    <a:pt x="3737896" y="1324737"/>
                    <a:pt x="3760089" y="1327880"/>
                    <a:pt x="3782282" y="1329690"/>
                  </a:cubicBezTo>
                  <a:cubicBezTo>
                    <a:pt x="3802380" y="1331309"/>
                    <a:pt x="3812000" y="1322546"/>
                    <a:pt x="3816001" y="1302639"/>
                  </a:cubicBezTo>
                  <a:cubicBezTo>
                    <a:pt x="3818287" y="1291590"/>
                    <a:pt x="3821240" y="1279588"/>
                    <a:pt x="3833431" y="1276636"/>
                  </a:cubicBezTo>
                  <a:cubicBezTo>
                    <a:pt x="3853339" y="1271873"/>
                    <a:pt x="3874008" y="1269778"/>
                    <a:pt x="3883819" y="1246442"/>
                  </a:cubicBezTo>
                  <a:cubicBezTo>
                    <a:pt x="3889248" y="1251585"/>
                    <a:pt x="3892582" y="1254633"/>
                    <a:pt x="3895821" y="1257681"/>
                  </a:cubicBezTo>
                  <a:cubicBezTo>
                    <a:pt x="3904774" y="1266158"/>
                    <a:pt x="3923347" y="1269778"/>
                    <a:pt x="3932778" y="1262444"/>
                  </a:cubicBezTo>
                  <a:cubicBezTo>
                    <a:pt x="3946684" y="1251776"/>
                    <a:pt x="3959448" y="1253776"/>
                    <a:pt x="3972782" y="1262063"/>
                  </a:cubicBezTo>
                  <a:cubicBezTo>
                    <a:pt x="3995071" y="1275779"/>
                    <a:pt x="4019931" y="1272635"/>
                    <a:pt x="4042505" y="1267111"/>
                  </a:cubicBezTo>
                  <a:cubicBezTo>
                    <a:pt x="4059555" y="1263015"/>
                    <a:pt x="4077748" y="1255490"/>
                    <a:pt x="4088892" y="1238250"/>
                  </a:cubicBezTo>
                  <a:cubicBezTo>
                    <a:pt x="4092416" y="1232726"/>
                    <a:pt x="4100322" y="1229963"/>
                    <a:pt x="4106609" y="1226344"/>
                  </a:cubicBezTo>
                  <a:cubicBezTo>
                    <a:pt x="4111848" y="1223391"/>
                    <a:pt x="4117372" y="1220629"/>
                    <a:pt x="4123182" y="1218724"/>
                  </a:cubicBezTo>
                  <a:cubicBezTo>
                    <a:pt x="4129373" y="1216628"/>
                    <a:pt x="4136232" y="1213580"/>
                    <a:pt x="4142328" y="1214438"/>
                  </a:cubicBezTo>
                  <a:cubicBezTo>
                    <a:pt x="4160806" y="1216914"/>
                    <a:pt x="4175475" y="1212056"/>
                    <a:pt x="4188524" y="1198245"/>
                  </a:cubicBezTo>
                  <a:cubicBezTo>
                    <a:pt x="4195287" y="1191101"/>
                    <a:pt x="4205288" y="1182434"/>
                    <a:pt x="4213860" y="1182338"/>
                  </a:cubicBezTo>
                  <a:cubicBezTo>
                    <a:pt x="4234720" y="1182053"/>
                    <a:pt x="4252055" y="1175195"/>
                    <a:pt x="4270820" y="1167003"/>
                  </a:cubicBezTo>
                  <a:cubicBezTo>
                    <a:pt x="4282916" y="1161764"/>
                    <a:pt x="4296632" y="1158145"/>
                    <a:pt x="4309587" y="1153287"/>
                  </a:cubicBezTo>
                  <a:cubicBezTo>
                    <a:pt x="4324731" y="1147572"/>
                    <a:pt x="4341210" y="1145477"/>
                    <a:pt x="4350449" y="1129665"/>
                  </a:cubicBezTo>
                  <a:cubicBezTo>
                    <a:pt x="4351496" y="1127951"/>
                    <a:pt x="4354640" y="1127665"/>
                    <a:pt x="4356164" y="1126046"/>
                  </a:cubicBezTo>
                  <a:cubicBezTo>
                    <a:pt x="4361021" y="1121093"/>
                    <a:pt x="4367308" y="1116521"/>
                    <a:pt x="4369880" y="1110520"/>
                  </a:cubicBezTo>
                  <a:cubicBezTo>
                    <a:pt x="4377309" y="1092994"/>
                    <a:pt x="4383119" y="1074896"/>
                    <a:pt x="4389787" y="1057085"/>
                  </a:cubicBezTo>
                  <a:cubicBezTo>
                    <a:pt x="4391216" y="1053275"/>
                    <a:pt x="4392549" y="1048417"/>
                    <a:pt x="4395502" y="1046226"/>
                  </a:cubicBezTo>
                  <a:cubicBezTo>
                    <a:pt x="4412552" y="1033653"/>
                    <a:pt x="4429888" y="1021556"/>
                    <a:pt x="4447413" y="1009650"/>
                  </a:cubicBezTo>
                  <a:cubicBezTo>
                    <a:pt x="4454462" y="1004887"/>
                    <a:pt x="4460367" y="1007555"/>
                    <a:pt x="4466654" y="1013079"/>
                  </a:cubicBezTo>
                  <a:cubicBezTo>
                    <a:pt x="4472750" y="1018318"/>
                    <a:pt x="4480275" y="1023747"/>
                    <a:pt x="4487894" y="1025081"/>
                  </a:cubicBezTo>
                  <a:cubicBezTo>
                    <a:pt x="4503135" y="1027652"/>
                    <a:pt x="4518946" y="1028224"/>
                    <a:pt x="4534472" y="1028224"/>
                  </a:cubicBezTo>
                  <a:cubicBezTo>
                    <a:pt x="4540282" y="1028224"/>
                    <a:pt x="4546473" y="1024795"/>
                    <a:pt x="4551903" y="1022033"/>
                  </a:cubicBezTo>
                  <a:cubicBezTo>
                    <a:pt x="4562189" y="1016794"/>
                    <a:pt x="4571714" y="1009745"/>
                    <a:pt x="4582382" y="1005364"/>
                  </a:cubicBezTo>
                  <a:cubicBezTo>
                    <a:pt x="4594765" y="1000316"/>
                    <a:pt x="4602194" y="992219"/>
                    <a:pt x="4605909" y="979551"/>
                  </a:cubicBezTo>
                  <a:cubicBezTo>
                    <a:pt x="4611434" y="960692"/>
                    <a:pt x="4624579" y="947547"/>
                    <a:pt x="4640104" y="936879"/>
                  </a:cubicBezTo>
                  <a:cubicBezTo>
                    <a:pt x="4659821" y="923258"/>
                    <a:pt x="4683348" y="923925"/>
                    <a:pt x="4705731" y="920591"/>
                  </a:cubicBezTo>
                  <a:cubicBezTo>
                    <a:pt x="4714304" y="919353"/>
                    <a:pt x="4723162" y="918305"/>
                    <a:pt x="4730973" y="915162"/>
                  </a:cubicBezTo>
                  <a:cubicBezTo>
                    <a:pt x="4760595" y="903351"/>
                    <a:pt x="4790218" y="892112"/>
                    <a:pt x="4822794" y="892397"/>
                  </a:cubicBezTo>
                  <a:cubicBezTo>
                    <a:pt x="4825460" y="892397"/>
                    <a:pt x="4828128" y="892112"/>
                    <a:pt x="4830794" y="891635"/>
                  </a:cubicBezTo>
                  <a:cubicBezTo>
                    <a:pt x="4853940" y="887730"/>
                    <a:pt x="4877848" y="886206"/>
                    <a:pt x="4894421" y="865442"/>
                  </a:cubicBezTo>
                  <a:cubicBezTo>
                    <a:pt x="4897469" y="861632"/>
                    <a:pt x="4904422" y="860489"/>
                    <a:pt x="4909756" y="858964"/>
                  </a:cubicBezTo>
                  <a:cubicBezTo>
                    <a:pt x="4918996" y="856488"/>
                    <a:pt x="4925188" y="851440"/>
                    <a:pt x="4928521" y="842391"/>
                  </a:cubicBezTo>
                  <a:cubicBezTo>
                    <a:pt x="4934141" y="826770"/>
                    <a:pt x="4940808" y="811435"/>
                    <a:pt x="4945857" y="795623"/>
                  </a:cubicBezTo>
                  <a:cubicBezTo>
                    <a:pt x="4949381" y="784765"/>
                    <a:pt x="4955953" y="778764"/>
                    <a:pt x="4966145" y="774287"/>
                  </a:cubicBezTo>
                  <a:cubicBezTo>
                    <a:pt x="4971860" y="771811"/>
                    <a:pt x="4976813" y="766382"/>
                    <a:pt x="4980909" y="761333"/>
                  </a:cubicBezTo>
                  <a:cubicBezTo>
                    <a:pt x="4985862" y="755237"/>
                    <a:pt x="4988433" y="747141"/>
                    <a:pt x="4993862" y="741712"/>
                  </a:cubicBezTo>
                  <a:cubicBezTo>
                    <a:pt x="5007102" y="728186"/>
                    <a:pt x="5011198" y="713232"/>
                    <a:pt x="5006816" y="694754"/>
                  </a:cubicBezTo>
                  <a:cubicBezTo>
                    <a:pt x="5002911" y="678371"/>
                    <a:pt x="5013198" y="656463"/>
                    <a:pt x="5026724" y="653129"/>
                  </a:cubicBezTo>
                  <a:cubicBezTo>
                    <a:pt x="5041678" y="649414"/>
                    <a:pt x="5051965" y="640271"/>
                    <a:pt x="5062538" y="630079"/>
                  </a:cubicBezTo>
                  <a:cubicBezTo>
                    <a:pt x="5068443" y="624364"/>
                    <a:pt x="5076730" y="619411"/>
                    <a:pt x="5084731" y="617982"/>
                  </a:cubicBezTo>
                  <a:cubicBezTo>
                    <a:pt x="5115116" y="612458"/>
                    <a:pt x="5143786" y="619220"/>
                    <a:pt x="5172647" y="630174"/>
                  </a:cubicBezTo>
                  <a:cubicBezTo>
                    <a:pt x="5191506" y="637318"/>
                    <a:pt x="5212461" y="639223"/>
                    <a:pt x="5232654" y="642080"/>
                  </a:cubicBezTo>
                  <a:cubicBezTo>
                    <a:pt x="5238941" y="642937"/>
                    <a:pt x="5246942" y="641033"/>
                    <a:pt x="5252371" y="637508"/>
                  </a:cubicBezTo>
                  <a:cubicBezTo>
                    <a:pt x="5271421" y="625316"/>
                    <a:pt x="5290376" y="612743"/>
                    <a:pt x="5308092" y="598646"/>
                  </a:cubicBezTo>
                  <a:cubicBezTo>
                    <a:pt x="5324571" y="585407"/>
                    <a:pt x="5343144" y="579882"/>
                    <a:pt x="5363147" y="581311"/>
                  </a:cubicBezTo>
                  <a:cubicBezTo>
                    <a:pt x="5377720" y="582359"/>
                    <a:pt x="5390864" y="579977"/>
                    <a:pt x="5404580" y="576358"/>
                  </a:cubicBezTo>
                  <a:cubicBezTo>
                    <a:pt x="5416010" y="573310"/>
                    <a:pt x="5428583" y="571214"/>
                    <a:pt x="5440203" y="572548"/>
                  </a:cubicBezTo>
                  <a:cubicBezTo>
                    <a:pt x="5456491" y="574453"/>
                    <a:pt x="5469922" y="571691"/>
                    <a:pt x="5482971" y="561880"/>
                  </a:cubicBezTo>
                  <a:cubicBezTo>
                    <a:pt x="5489924" y="556641"/>
                    <a:pt x="5498878" y="553879"/>
                    <a:pt x="5507165" y="550259"/>
                  </a:cubicBezTo>
                  <a:cubicBezTo>
                    <a:pt x="5519928" y="544640"/>
                    <a:pt x="5533168" y="539877"/>
                    <a:pt x="5545645" y="533591"/>
                  </a:cubicBezTo>
                  <a:cubicBezTo>
                    <a:pt x="5559076" y="526923"/>
                    <a:pt x="5571363" y="517684"/>
                    <a:pt x="5585079" y="511969"/>
                  </a:cubicBezTo>
                  <a:cubicBezTo>
                    <a:pt x="5599843" y="505778"/>
                    <a:pt x="5609368" y="496348"/>
                    <a:pt x="5615368" y="481679"/>
                  </a:cubicBezTo>
                  <a:cubicBezTo>
                    <a:pt x="5619179" y="472440"/>
                    <a:pt x="5624417" y="462629"/>
                    <a:pt x="5631656" y="456152"/>
                  </a:cubicBezTo>
                  <a:cubicBezTo>
                    <a:pt x="5646611" y="442913"/>
                    <a:pt x="5664136" y="432625"/>
                    <a:pt x="5679377" y="419576"/>
                  </a:cubicBezTo>
                  <a:cubicBezTo>
                    <a:pt x="5700808" y="401288"/>
                    <a:pt x="5720620" y="381857"/>
                    <a:pt x="5722525" y="350615"/>
                  </a:cubicBezTo>
                  <a:cubicBezTo>
                    <a:pt x="5723572" y="333375"/>
                    <a:pt x="5732716" y="326041"/>
                    <a:pt x="5749576" y="321945"/>
                  </a:cubicBezTo>
                  <a:cubicBezTo>
                    <a:pt x="5755195" y="320612"/>
                    <a:pt x="5763197" y="318040"/>
                    <a:pt x="5764911" y="313849"/>
                  </a:cubicBezTo>
                  <a:cubicBezTo>
                    <a:pt x="5770054" y="301371"/>
                    <a:pt x="5780722" y="298895"/>
                    <a:pt x="5791009" y="293942"/>
                  </a:cubicBezTo>
                  <a:cubicBezTo>
                    <a:pt x="5797201" y="290989"/>
                    <a:pt x="5804821" y="285179"/>
                    <a:pt x="5806440" y="279178"/>
                  </a:cubicBezTo>
                  <a:cubicBezTo>
                    <a:pt x="5813107" y="254889"/>
                    <a:pt x="5831395" y="240602"/>
                    <a:pt x="5848636" y="224885"/>
                  </a:cubicBezTo>
                  <a:cubicBezTo>
                    <a:pt x="5853684" y="220218"/>
                    <a:pt x="5859113" y="214884"/>
                    <a:pt x="5861590" y="208788"/>
                  </a:cubicBezTo>
                  <a:cubicBezTo>
                    <a:pt x="5866829" y="195643"/>
                    <a:pt x="5874639" y="186118"/>
                    <a:pt x="5888355" y="181166"/>
                  </a:cubicBezTo>
                  <a:cubicBezTo>
                    <a:pt x="5892736" y="179642"/>
                    <a:pt x="5896737" y="176117"/>
                    <a:pt x="5900071" y="172784"/>
                  </a:cubicBezTo>
                  <a:cubicBezTo>
                    <a:pt x="5907215" y="165545"/>
                    <a:pt x="5913215" y="157067"/>
                    <a:pt x="5920740" y="150305"/>
                  </a:cubicBezTo>
                  <a:cubicBezTo>
                    <a:pt x="5939885" y="132874"/>
                    <a:pt x="5958840" y="115729"/>
                    <a:pt x="5969985" y="91345"/>
                  </a:cubicBezTo>
                  <a:cubicBezTo>
                    <a:pt x="5975413" y="79439"/>
                    <a:pt x="5981605" y="66485"/>
                    <a:pt x="5991130" y="58293"/>
                  </a:cubicBezTo>
                  <a:cubicBezTo>
                    <a:pt x="6003227" y="47911"/>
                    <a:pt x="6019133" y="42005"/>
                    <a:pt x="6033325" y="33909"/>
                  </a:cubicBezTo>
                  <a:cubicBezTo>
                    <a:pt x="6040469" y="29813"/>
                    <a:pt x="6047137" y="24860"/>
                    <a:pt x="6054376" y="20955"/>
                  </a:cubicBezTo>
                  <a:cubicBezTo>
                    <a:pt x="6067234" y="14097"/>
                    <a:pt x="6080379" y="7715"/>
                    <a:pt x="6095524" y="0"/>
                  </a:cubicBezTo>
                  <a:close/>
                </a:path>
              </a:pathLst>
            </a:custGeom>
            <a:solidFill>
              <a:srgbClr val="FFFFFF"/>
            </a:solidFill>
            <a:ln>
              <a:noFill/>
            </a:ln>
          </p:spPr>
          <p:txBody>
            <a:bodyPr spcFirstLastPara="1" wrap="square" lIns="60950" tIns="30475" rIns="60950" bIns="30475" anchor="ctr" anchorCtr="0">
              <a:noAutofit/>
            </a:bodyPr>
            <a:lstStyle/>
            <a:p>
              <a:pPr marL="0" marR="0" lvl="0" indent="0" algn="ctr" rtl="0">
                <a:lnSpc>
                  <a:spcPct val="100000"/>
                </a:lnSpc>
                <a:spcBef>
                  <a:spcPts val="0"/>
                </a:spcBef>
                <a:spcAft>
                  <a:spcPts val="0"/>
                </a:spcAft>
                <a:buClr>
                  <a:srgbClr val="000000"/>
                </a:buClr>
                <a:buSzPts val="1200"/>
                <a:buFont typeface="Arial"/>
                <a:buNone/>
              </a:pPr>
              <a:endParaRPr sz="1200" b="0" i="0" u="none" strike="noStrike" cap="none">
                <a:solidFill>
                  <a:schemeClr val="lt1"/>
                </a:solidFill>
                <a:latin typeface="Calibri"/>
                <a:ea typeface="Calibri"/>
                <a:cs typeface="Calibri"/>
                <a:sym typeface="Calibri"/>
              </a:endParaRPr>
            </a:p>
          </p:txBody>
        </p:sp>
        <p:sp>
          <p:nvSpPr>
            <p:cNvPr id="343" name="Google Shape;343;g2dc6c7a5063_0_351"/>
            <p:cNvSpPr/>
            <p:nvPr/>
          </p:nvSpPr>
          <p:spPr>
            <a:xfrm>
              <a:off x="476" y="-3923157"/>
              <a:ext cx="10667167" cy="2493645"/>
            </a:xfrm>
            <a:custGeom>
              <a:avLst/>
              <a:gdLst/>
              <a:ahLst/>
              <a:cxnLst/>
              <a:rect l="l" t="t" r="r" b="b"/>
              <a:pathLst>
                <a:path w="6095524" h="1424940" extrusionOk="0">
                  <a:moveTo>
                    <a:pt x="6095524" y="0"/>
                  </a:moveTo>
                  <a:cubicBezTo>
                    <a:pt x="6095524" y="7811"/>
                    <a:pt x="6095524" y="12573"/>
                    <a:pt x="6095524" y="17431"/>
                  </a:cubicBezTo>
                  <a:lnTo>
                    <a:pt x="6095524" y="216290"/>
                  </a:lnTo>
                  <a:lnTo>
                    <a:pt x="6079998" y="230600"/>
                  </a:lnTo>
                  <a:cubicBezTo>
                    <a:pt x="6058567" y="241363"/>
                    <a:pt x="6035706" y="251079"/>
                    <a:pt x="6012751" y="260699"/>
                  </a:cubicBezTo>
                  <a:cubicBezTo>
                    <a:pt x="6006084" y="263462"/>
                    <a:pt x="5998749" y="264986"/>
                    <a:pt x="5992749" y="268700"/>
                  </a:cubicBezTo>
                  <a:cubicBezTo>
                    <a:pt x="5965126" y="285655"/>
                    <a:pt x="5938361" y="303943"/>
                    <a:pt x="5910358" y="320231"/>
                  </a:cubicBezTo>
                  <a:cubicBezTo>
                    <a:pt x="5881497" y="337090"/>
                    <a:pt x="5855684" y="356997"/>
                    <a:pt x="5835777" y="383953"/>
                  </a:cubicBezTo>
                  <a:cubicBezTo>
                    <a:pt x="5817298" y="409004"/>
                    <a:pt x="5799391" y="434435"/>
                    <a:pt x="5781008" y="459581"/>
                  </a:cubicBezTo>
                  <a:cubicBezTo>
                    <a:pt x="5776341" y="465963"/>
                    <a:pt x="5772054" y="473488"/>
                    <a:pt x="5765673" y="477584"/>
                  </a:cubicBezTo>
                  <a:cubicBezTo>
                    <a:pt x="5752433" y="486156"/>
                    <a:pt x="5737955" y="493109"/>
                    <a:pt x="5723763" y="500158"/>
                  </a:cubicBezTo>
                  <a:cubicBezTo>
                    <a:pt x="5711571" y="506159"/>
                    <a:pt x="5698617" y="510635"/>
                    <a:pt x="5686711" y="517112"/>
                  </a:cubicBezTo>
                  <a:cubicBezTo>
                    <a:pt x="5677186" y="522256"/>
                    <a:pt x="5668708" y="529400"/>
                    <a:pt x="5659850" y="535877"/>
                  </a:cubicBezTo>
                  <a:cubicBezTo>
                    <a:pt x="5652135" y="541496"/>
                    <a:pt x="5643658" y="546354"/>
                    <a:pt x="5637181" y="553117"/>
                  </a:cubicBezTo>
                  <a:cubicBezTo>
                    <a:pt x="5621369" y="569500"/>
                    <a:pt x="5605462" y="585597"/>
                    <a:pt x="5585841" y="597694"/>
                  </a:cubicBezTo>
                  <a:cubicBezTo>
                    <a:pt x="5566505" y="609695"/>
                    <a:pt x="5548217" y="623126"/>
                    <a:pt x="5528977" y="635318"/>
                  </a:cubicBezTo>
                  <a:cubicBezTo>
                    <a:pt x="5510117" y="647224"/>
                    <a:pt x="5493067" y="660273"/>
                    <a:pt x="5483256" y="681419"/>
                  </a:cubicBezTo>
                  <a:cubicBezTo>
                    <a:pt x="5478875" y="690753"/>
                    <a:pt x="5472684" y="700945"/>
                    <a:pt x="5464397" y="706374"/>
                  </a:cubicBezTo>
                  <a:cubicBezTo>
                    <a:pt x="5452586" y="714089"/>
                    <a:pt x="5437632" y="716852"/>
                    <a:pt x="5424773" y="723424"/>
                  </a:cubicBezTo>
                  <a:cubicBezTo>
                    <a:pt x="5409628" y="731139"/>
                    <a:pt x="5392103" y="737807"/>
                    <a:pt x="5381815" y="750094"/>
                  </a:cubicBezTo>
                  <a:cubicBezTo>
                    <a:pt x="5372671" y="761048"/>
                    <a:pt x="5363432" y="769620"/>
                    <a:pt x="5351335" y="776573"/>
                  </a:cubicBezTo>
                  <a:cubicBezTo>
                    <a:pt x="5342858" y="781431"/>
                    <a:pt x="5336572" y="790289"/>
                    <a:pt x="5327809" y="794290"/>
                  </a:cubicBezTo>
                  <a:cubicBezTo>
                    <a:pt x="5316284" y="799624"/>
                    <a:pt x="5304663" y="803815"/>
                    <a:pt x="5294566" y="812102"/>
                  </a:cubicBezTo>
                  <a:cubicBezTo>
                    <a:pt x="5284089" y="820674"/>
                    <a:pt x="5272183" y="827437"/>
                    <a:pt x="5261229" y="835438"/>
                  </a:cubicBezTo>
                  <a:cubicBezTo>
                    <a:pt x="5255419" y="839724"/>
                    <a:pt x="5250656" y="845344"/>
                    <a:pt x="5245037" y="849821"/>
                  </a:cubicBezTo>
                  <a:cubicBezTo>
                    <a:pt x="5234750" y="858012"/>
                    <a:pt x="5224272" y="866013"/>
                    <a:pt x="5213699" y="873728"/>
                  </a:cubicBezTo>
                  <a:cubicBezTo>
                    <a:pt x="5203127" y="881444"/>
                    <a:pt x="5193030" y="890397"/>
                    <a:pt x="5181409" y="896017"/>
                  </a:cubicBezTo>
                  <a:cubicBezTo>
                    <a:pt x="5161598" y="905542"/>
                    <a:pt x="5139976" y="911257"/>
                    <a:pt x="5120735" y="921544"/>
                  </a:cubicBezTo>
                  <a:cubicBezTo>
                    <a:pt x="5101209" y="932021"/>
                    <a:pt x="5082826" y="945166"/>
                    <a:pt x="5065490" y="959072"/>
                  </a:cubicBezTo>
                  <a:cubicBezTo>
                    <a:pt x="5051774" y="970026"/>
                    <a:pt x="5038916" y="980885"/>
                    <a:pt x="5021675" y="986504"/>
                  </a:cubicBezTo>
                  <a:cubicBezTo>
                    <a:pt x="5012055" y="989648"/>
                    <a:pt x="5001959" y="996506"/>
                    <a:pt x="4996148" y="1004507"/>
                  </a:cubicBezTo>
                  <a:cubicBezTo>
                    <a:pt x="4983575" y="1021937"/>
                    <a:pt x="4967478" y="1034225"/>
                    <a:pt x="4949285" y="1044702"/>
                  </a:cubicBezTo>
                  <a:cubicBezTo>
                    <a:pt x="4924996" y="1058799"/>
                    <a:pt x="4900993" y="1073182"/>
                    <a:pt x="4876609" y="1086993"/>
                  </a:cubicBezTo>
                  <a:cubicBezTo>
                    <a:pt x="4862227" y="1095185"/>
                    <a:pt x="4847940" y="1103852"/>
                    <a:pt x="4832699" y="1109853"/>
                  </a:cubicBezTo>
                  <a:cubicBezTo>
                    <a:pt x="4801553" y="1122236"/>
                    <a:pt x="4769644" y="1132808"/>
                    <a:pt x="4738211" y="1144334"/>
                  </a:cubicBezTo>
                  <a:cubicBezTo>
                    <a:pt x="4727924" y="1148048"/>
                    <a:pt x="4718209" y="1153382"/>
                    <a:pt x="4707731" y="1156621"/>
                  </a:cubicBezTo>
                  <a:cubicBezTo>
                    <a:pt x="4696396" y="1160145"/>
                    <a:pt x="4684205" y="1161193"/>
                    <a:pt x="4672870" y="1164717"/>
                  </a:cubicBezTo>
                  <a:cubicBezTo>
                    <a:pt x="4654010" y="1170527"/>
                    <a:pt x="4635722" y="1177957"/>
                    <a:pt x="4616863" y="1183862"/>
                  </a:cubicBezTo>
                  <a:cubicBezTo>
                    <a:pt x="4580477" y="1195197"/>
                    <a:pt x="4543996" y="1206056"/>
                    <a:pt x="4507516" y="1216819"/>
                  </a:cubicBezTo>
                  <a:cubicBezTo>
                    <a:pt x="4499706" y="1219105"/>
                    <a:pt x="4491228" y="1219391"/>
                    <a:pt x="4483513" y="1221867"/>
                  </a:cubicBezTo>
                  <a:cubicBezTo>
                    <a:pt x="4463034" y="1228535"/>
                    <a:pt x="4442650" y="1235773"/>
                    <a:pt x="4422362" y="1243108"/>
                  </a:cubicBezTo>
                  <a:cubicBezTo>
                    <a:pt x="4410075" y="1247585"/>
                    <a:pt x="4398073" y="1253109"/>
                    <a:pt x="4385691" y="1257395"/>
                  </a:cubicBezTo>
                  <a:cubicBezTo>
                    <a:pt x="4375785" y="1260824"/>
                    <a:pt x="4365593" y="1263491"/>
                    <a:pt x="4355306" y="1265587"/>
                  </a:cubicBezTo>
                  <a:cubicBezTo>
                    <a:pt x="4346448" y="1267397"/>
                    <a:pt x="4337209" y="1267206"/>
                    <a:pt x="4328446" y="1269397"/>
                  </a:cubicBezTo>
                  <a:cubicBezTo>
                    <a:pt x="4304728" y="1275302"/>
                    <a:pt x="4281297" y="1281970"/>
                    <a:pt x="4257770" y="1288256"/>
                  </a:cubicBezTo>
                  <a:cubicBezTo>
                    <a:pt x="4248341" y="1290733"/>
                    <a:pt x="4238720" y="1292543"/>
                    <a:pt x="4229576" y="1295686"/>
                  </a:cubicBezTo>
                  <a:cubicBezTo>
                    <a:pt x="4205097" y="1303973"/>
                    <a:pt x="4180999" y="1313402"/>
                    <a:pt x="4156424" y="1321213"/>
                  </a:cubicBezTo>
                  <a:cubicBezTo>
                    <a:pt x="4136041" y="1327690"/>
                    <a:pt x="4115086" y="1332357"/>
                    <a:pt x="4094416" y="1338072"/>
                  </a:cubicBezTo>
                  <a:cubicBezTo>
                    <a:pt x="4085653" y="1340549"/>
                    <a:pt x="4077271" y="1344073"/>
                    <a:pt x="4068509" y="1346168"/>
                  </a:cubicBezTo>
                  <a:cubicBezTo>
                    <a:pt x="4048887" y="1350931"/>
                    <a:pt x="4028980" y="1354931"/>
                    <a:pt x="4009263" y="1359694"/>
                  </a:cubicBezTo>
                  <a:cubicBezTo>
                    <a:pt x="3998023" y="1362456"/>
                    <a:pt x="3987165" y="1367409"/>
                    <a:pt x="3975735" y="1369219"/>
                  </a:cubicBezTo>
                  <a:cubicBezTo>
                    <a:pt x="3948589" y="1373505"/>
                    <a:pt x="3921252" y="1376553"/>
                    <a:pt x="3893915" y="1379982"/>
                  </a:cubicBezTo>
                  <a:cubicBezTo>
                    <a:pt x="3865722" y="1383506"/>
                    <a:pt x="3837623" y="1387221"/>
                    <a:pt x="3809428" y="1390364"/>
                  </a:cubicBezTo>
                  <a:cubicBezTo>
                    <a:pt x="3793998" y="1391984"/>
                    <a:pt x="3778472" y="1392269"/>
                    <a:pt x="3763042" y="1393793"/>
                  </a:cubicBezTo>
                  <a:cubicBezTo>
                    <a:pt x="3749516" y="1395127"/>
                    <a:pt x="3736086" y="1397603"/>
                    <a:pt x="3722561" y="1399223"/>
                  </a:cubicBezTo>
                  <a:cubicBezTo>
                    <a:pt x="3710845" y="1400556"/>
                    <a:pt x="3699034" y="1401318"/>
                    <a:pt x="3687318" y="1402652"/>
                  </a:cubicBezTo>
                  <a:cubicBezTo>
                    <a:pt x="3668554" y="1404842"/>
                    <a:pt x="3649885" y="1407319"/>
                    <a:pt x="3631216" y="1409605"/>
                  </a:cubicBezTo>
                  <a:cubicBezTo>
                    <a:pt x="3623406" y="1410462"/>
                    <a:pt x="3615214" y="1412843"/>
                    <a:pt x="3607880" y="1411415"/>
                  </a:cubicBezTo>
                  <a:cubicBezTo>
                    <a:pt x="3589401" y="1407795"/>
                    <a:pt x="3571208" y="1408843"/>
                    <a:pt x="3552825" y="1411319"/>
                  </a:cubicBezTo>
                  <a:cubicBezTo>
                    <a:pt x="3546539" y="1412177"/>
                    <a:pt x="3539776" y="1411986"/>
                    <a:pt x="3533680" y="1410367"/>
                  </a:cubicBezTo>
                  <a:cubicBezTo>
                    <a:pt x="3521202" y="1407128"/>
                    <a:pt x="3509106" y="1402556"/>
                    <a:pt x="3496818" y="1398556"/>
                  </a:cubicBezTo>
                  <a:cubicBezTo>
                    <a:pt x="3495484" y="1398080"/>
                    <a:pt x="3493865" y="1397984"/>
                    <a:pt x="3492437" y="1397699"/>
                  </a:cubicBezTo>
                  <a:cubicBezTo>
                    <a:pt x="3484340" y="1396079"/>
                    <a:pt x="3476340" y="1394460"/>
                    <a:pt x="3468243" y="1393031"/>
                  </a:cubicBezTo>
                  <a:cubicBezTo>
                    <a:pt x="3463862" y="1392269"/>
                    <a:pt x="3459385" y="1392174"/>
                    <a:pt x="3455003" y="1391507"/>
                  </a:cubicBezTo>
                  <a:cubicBezTo>
                    <a:pt x="3438049" y="1388840"/>
                    <a:pt x="3419380" y="1393317"/>
                    <a:pt x="3404711" y="1381792"/>
                  </a:cubicBezTo>
                  <a:cubicBezTo>
                    <a:pt x="3395186" y="1374362"/>
                    <a:pt x="3385947" y="1376077"/>
                    <a:pt x="3375756" y="1377220"/>
                  </a:cubicBezTo>
                  <a:cubicBezTo>
                    <a:pt x="3368040" y="1378077"/>
                    <a:pt x="3360134" y="1377791"/>
                    <a:pt x="3352324" y="1377887"/>
                  </a:cubicBezTo>
                  <a:cubicBezTo>
                    <a:pt x="3338608" y="1378172"/>
                    <a:pt x="3324892" y="1378268"/>
                    <a:pt x="3311176" y="1378744"/>
                  </a:cubicBezTo>
                  <a:cubicBezTo>
                    <a:pt x="3306794" y="1378934"/>
                    <a:pt x="3302318" y="1381316"/>
                    <a:pt x="3298031" y="1380935"/>
                  </a:cubicBezTo>
                  <a:cubicBezTo>
                    <a:pt x="3278219" y="1379125"/>
                    <a:pt x="3258407" y="1376267"/>
                    <a:pt x="3238595" y="1374648"/>
                  </a:cubicBezTo>
                  <a:cubicBezTo>
                    <a:pt x="3227356" y="1373696"/>
                    <a:pt x="3215830" y="1375505"/>
                    <a:pt x="3204686" y="1374172"/>
                  </a:cubicBezTo>
                  <a:cubicBezTo>
                    <a:pt x="3191828" y="1372648"/>
                    <a:pt x="3179255" y="1368743"/>
                    <a:pt x="3166491" y="1366361"/>
                  </a:cubicBezTo>
                  <a:cubicBezTo>
                    <a:pt x="3162967" y="1365695"/>
                    <a:pt x="3159062" y="1366552"/>
                    <a:pt x="3155347" y="1366742"/>
                  </a:cubicBezTo>
                  <a:cubicBezTo>
                    <a:pt x="3151156" y="1366933"/>
                    <a:pt x="3147060" y="1367314"/>
                    <a:pt x="3142869" y="1367409"/>
                  </a:cubicBezTo>
                  <a:cubicBezTo>
                    <a:pt x="3130105" y="1367600"/>
                    <a:pt x="3117342" y="1367314"/>
                    <a:pt x="3104578" y="1367981"/>
                  </a:cubicBezTo>
                  <a:cubicBezTo>
                    <a:pt x="3096768" y="1368362"/>
                    <a:pt x="3088577" y="1372267"/>
                    <a:pt x="3081337" y="1370838"/>
                  </a:cubicBezTo>
                  <a:cubicBezTo>
                    <a:pt x="3066574" y="1368076"/>
                    <a:pt x="3051810" y="1374267"/>
                    <a:pt x="3037047" y="1369124"/>
                  </a:cubicBezTo>
                  <a:cubicBezTo>
                    <a:pt x="3032474" y="1367600"/>
                    <a:pt x="3026188" y="1371410"/>
                    <a:pt x="3020663" y="1371600"/>
                  </a:cubicBezTo>
                  <a:cubicBezTo>
                    <a:pt x="3006852" y="1372076"/>
                    <a:pt x="2993041" y="1371981"/>
                    <a:pt x="2979230" y="1371886"/>
                  </a:cubicBezTo>
                  <a:cubicBezTo>
                    <a:pt x="2966847" y="1371791"/>
                    <a:pt x="2953988" y="1373124"/>
                    <a:pt x="2942082" y="1370457"/>
                  </a:cubicBezTo>
                  <a:cubicBezTo>
                    <a:pt x="2929604" y="1367600"/>
                    <a:pt x="2918365" y="1367981"/>
                    <a:pt x="2906268" y="1371219"/>
                  </a:cubicBezTo>
                  <a:cubicBezTo>
                    <a:pt x="2897981" y="1373410"/>
                    <a:pt x="2889218" y="1373696"/>
                    <a:pt x="2880646" y="1374362"/>
                  </a:cubicBezTo>
                  <a:cubicBezTo>
                    <a:pt x="2871407" y="1375124"/>
                    <a:pt x="2861215" y="1373124"/>
                    <a:pt x="2852833" y="1376267"/>
                  </a:cubicBezTo>
                  <a:cubicBezTo>
                    <a:pt x="2827877" y="1385602"/>
                    <a:pt x="2802255" y="1387602"/>
                    <a:pt x="2776157" y="1387602"/>
                  </a:cubicBezTo>
                  <a:cubicBezTo>
                    <a:pt x="2771394" y="1387602"/>
                    <a:pt x="2766536" y="1386269"/>
                    <a:pt x="2761965" y="1384840"/>
                  </a:cubicBezTo>
                  <a:cubicBezTo>
                    <a:pt x="2735294" y="1376267"/>
                    <a:pt x="2708529" y="1377029"/>
                    <a:pt x="2681383" y="1382268"/>
                  </a:cubicBezTo>
                  <a:cubicBezTo>
                    <a:pt x="2675763" y="1383411"/>
                    <a:pt x="2669477" y="1383602"/>
                    <a:pt x="2663857" y="1382459"/>
                  </a:cubicBezTo>
                  <a:cubicBezTo>
                    <a:pt x="2648045" y="1379125"/>
                    <a:pt x="2632710" y="1373600"/>
                    <a:pt x="2616803" y="1371219"/>
                  </a:cubicBezTo>
                  <a:cubicBezTo>
                    <a:pt x="2590515" y="1367314"/>
                    <a:pt x="2567750" y="1380458"/>
                    <a:pt x="2544223" y="1389031"/>
                  </a:cubicBezTo>
                  <a:cubicBezTo>
                    <a:pt x="2521839" y="1397127"/>
                    <a:pt x="2502789" y="1415415"/>
                    <a:pt x="2476309" y="1411319"/>
                  </a:cubicBezTo>
                  <a:cubicBezTo>
                    <a:pt x="2473643" y="1410938"/>
                    <a:pt x="2470690" y="1413510"/>
                    <a:pt x="2467737" y="1414177"/>
                  </a:cubicBezTo>
                  <a:cubicBezTo>
                    <a:pt x="2459641" y="1415987"/>
                    <a:pt x="2451545" y="1418177"/>
                    <a:pt x="2443353" y="1419035"/>
                  </a:cubicBezTo>
                  <a:cubicBezTo>
                    <a:pt x="2433352" y="1420178"/>
                    <a:pt x="2423160" y="1419797"/>
                    <a:pt x="2413159" y="1420749"/>
                  </a:cubicBezTo>
                  <a:cubicBezTo>
                    <a:pt x="2400300" y="1421892"/>
                    <a:pt x="2387632" y="1424940"/>
                    <a:pt x="2374868" y="1424940"/>
                  </a:cubicBezTo>
                  <a:cubicBezTo>
                    <a:pt x="2364581" y="1424940"/>
                    <a:pt x="2354389" y="1421416"/>
                    <a:pt x="2344198" y="1419701"/>
                  </a:cubicBezTo>
                  <a:cubicBezTo>
                    <a:pt x="2329815" y="1417320"/>
                    <a:pt x="2314003" y="1417987"/>
                    <a:pt x="2301335" y="1411891"/>
                  </a:cubicBezTo>
                  <a:cubicBezTo>
                    <a:pt x="2287810" y="1405414"/>
                    <a:pt x="2274951" y="1402461"/>
                    <a:pt x="2260949" y="1404461"/>
                  </a:cubicBezTo>
                  <a:cubicBezTo>
                    <a:pt x="2256282" y="1405128"/>
                    <a:pt x="2250281" y="1409129"/>
                    <a:pt x="2248186" y="1413224"/>
                  </a:cubicBezTo>
                  <a:cubicBezTo>
                    <a:pt x="2243518" y="1422368"/>
                    <a:pt x="2237137" y="1423988"/>
                    <a:pt x="2228469" y="1420844"/>
                  </a:cubicBezTo>
                  <a:cubicBezTo>
                    <a:pt x="2220944" y="1418177"/>
                    <a:pt x="2211705" y="1416844"/>
                    <a:pt x="2206562" y="1411700"/>
                  </a:cubicBezTo>
                  <a:cubicBezTo>
                    <a:pt x="2191988" y="1397127"/>
                    <a:pt x="2173414" y="1396651"/>
                    <a:pt x="2155317" y="1392746"/>
                  </a:cubicBezTo>
                  <a:cubicBezTo>
                    <a:pt x="2144269" y="1390364"/>
                    <a:pt x="2133981" y="1390269"/>
                    <a:pt x="2122932" y="1391888"/>
                  </a:cubicBezTo>
                  <a:cubicBezTo>
                    <a:pt x="2098930" y="1395508"/>
                    <a:pt x="2075593" y="1390364"/>
                    <a:pt x="2052542" y="1383792"/>
                  </a:cubicBezTo>
                  <a:cubicBezTo>
                    <a:pt x="2037302" y="1379411"/>
                    <a:pt x="2021681" y="1376744"/>
                    <a:pt x="2006537" y="1372267"/>
                  </a:cubicBezTo>
                  <a:cubicBezTo>
                    <a:pt x="1995202" y="1368838"/>
                    <a:pt x="1983868" y="1364742"/>
                    <a:pt x="1973486" y="1359218"/>
                  </a:cubicBezTo>
                  <a:cubicBezTo>
                    <a:pt x="1958435" y="1351121"/>
                    <a:pt x="1945292" y="1338929"/>
                    <a:pt x="1926146" y="1342168"/>
                  </a:cubicBezTo>
                  <a:cubicBezTo>
                    <a:pt x="1909286" y="1345025"/>
                    <a:pt x="1894047" y="1339025"/>
                    <a:pt x="1878616" y="1333310"/>
                  </a:cubicBezTo>
                  <a:cubicBezTo>
                    <a:pt x="1867281" y="1329119"/>
                    <a:pt x="1855948" y="1324832"/>
                    <a:pt x="1844231" y="1322165"/>
                  </a:cubicBezTo>
                  <a:cubicBezTo>
                    <a:pt x="1830324" y="1319022"/>
                    <a:pt x="1814608" y="1320356"/>
                    <a:pt x="1802225" y="1314545"/>
                  </a:cubicBezTo>
                  <a:cubicBezTo>
                    <a:pt x="1789271" y="1308449"/>
                    <a:pt x="1778509" y="1312545"/>
                    <a:pt x="1766983" y="1314260"/>
                  </a:cubicBezTo>
                  <a:cubicBezTo>
                    <a:pt x="1748600" y="1316927"/>
                    <a:pt x="1730311" y="1321880"/>
                    <a:pt x="1711738" y="1315593"/>
                  </a:cubicBezTo>
                  <a:cubicBezTo>
                    <a:pt x="1689164" y="1307973"/>
                    <a:pt x="1666780" y="1299782"/>
                    <a:pt x="1644111" y="1292543"/>
                  </a:cubicBezTo>
                  <a:cubicBezTo>
                    <a:pt x="1635347" y="1289780"/>
                    <a:pt x="1625919" y="1288637"/>
                    <a:pt x="1616774" y="1287399"/>
                  </a:cubicBezTo>
                  <a:cubicBezTo>
                    <a:pt x="1608107" y="1286351"/>
                    <a:pt x="1597725" y="1289018"/>
                    <a:pt x="1591056" y="1285018"/>
                  </a:cubicBezTo>
                  <a:cubicBezTo>
                    <a:pt x="1573911" y="1274731"/>
                    <a:pt x="1556291" y="1269683"/>
                    <a:pt x="1536478" y="1269683"/>
                  </a:cubicBezTo>
                  <a:cubicBezTo>
                    <a:pt x="1529048" y="1269683"/>
                    <a:pt x="1521809" y="1265396"/>
                    <a:pt x="1514285" y="1264634"/>
                  </a:cubicBezTo>
                  <a:cubicBezTo>
                    <a:pt x="1503997" y="1263682"/>
                    <a:pt x="1492186" y="1261110"/>
                    <a:pt x="1483233" y="1264730"/>
                  </a:cubicBezTo>
                  <a:cubicBezTo>
                    <a:pt x="1462183" y="1273302"/>
                    <a:pt x="1445134" y="1266158"/>
                    <a:pt x="1426750" y="1257681"/>
                  </a:cubicBezTo>
                  <a:cubicBezTo>
                    <a:pt x="1408652" y="1249299"/>
                    <a:pt x="1389602" y="1242632"/>
                    <a:pt x="1370362" y="1237107"/>
                  </a:cubicBezTo>
                  <a:cubicBezTo>
                    <a:pt x="1363123" y="1235107"/>
                    <a:pt x="1354456" y="1238441"/>
                    <a:pt x="1346454" y="1239107"/>
                  </a:cubicBezTo>
                  <a:cubicBezTo>
                    <a:pt x="1343596" y="1239298"/>
                    <a:pt x="1340453" y="1239584"/>
                    <a:pt x="1337882" y="1238631"/>
                  </a:cubicBezTo>
                  <a:cubicBezTo>
                    <a:pt x="1313022" y="1229487"/>
                    <a:pt x="1287780" y="1222534"/>
                    <a:pt x="1260825" y="1227296"/>
                  </a:cubicBezTo>
                  <a:cubicBezTo>
                    <a:pt x="1258349" y="1227773"/>
                    <a:pt x="1255586" y="1226725"/>
                    <a:pt x="1253109" y="1226058"/>
                  </a:cubicBezTo>
                  <a:cubicBezTo>
                    <a:pt x="1241012" y="1222629"/>
                    <a:pt x="1229201" y="1217200"/>
                    <a:pt x="1216915" y="1215962"/>
                  </a:cubicBezTo>
                  <a:cubicBezTo>
                    <a:pt x="1186625" y="1212914"/>
                    <a:pt x="1156146" y="1211675"/>
                    <a:pt x="1125664" y="1209675"/>
                  </a:cubicBezTo>
                  <a:cubicBezTo>
                    <a:pt x="1123759" y="1209580"/>
                    <a:pt x="1121759" y="1209580"/>
                    <a:pt x="1120045" y="1208913"/>
                  </a:cubicBezTo>
                  <a:cubicBezTo>
                    <a:pt x="1108805" y="1204817"/>
                    <a:pt x="1098995" y="1206151"/>
                    <a:pt x="1089469" y="1213961"/>
                  </a:cubicBezTo>
                  <a:cubicBezTo>
                    <a:pt x="1085278" y="1217390"/>
                    <a:pt x="1079563" y="1219200"/>
                    <a:pt x="1074325" y="1221105"/>
                  </a:cubicBezTo>
                  <a:cubicBezTo>
                    <a:pt x="1066609" y="1223963"/>
                    <a:pt x="1058704" y="1226725"/>
                    <a:pt x="1050703" y="1228535"/>
                  </a:cubicBezTo>
                  <a:cubicBezTo>
                    <a:pt x="1042797" y="1230249"/>
                    <a:pt x="1034320" y="1232630"/>
                    <a:pt x="1026700" y="1231297"/>
                  </a:cubicBezTo>
                  <a:cubicBezTo>
                    <a:pt x="1012984" y="1228916"/>
                    <a:pt x="999934" y="1223582"/>
                    <a:pt x="986409" y="1220057"/>
                  </a:cubicBezTo>
                  <a:cubicBezTo>
                    <a:pt x="981742" y="1218819"/>
                    <a:pt x="976598" y="1219010"/>
                    <a:pt x="971741" y="1218914"/>
                  </a:cubicBezTo>
                  <a:cubicBezTo>
                    <a:pt x="960596" y="1218629"/>
                    <a:pt x="949166" y="1221391"/>
                    <a:pt x="939070" y="1213485"/>
                  </a:cubicBezTo>
                  <a:cubicBezTo>
                    <a:pt x="929736" y="1206056"/>
                    <a:pt x="920305" y="1208246"/>
                    <a:pt x="910495" y="1213866"/>
                  </a:cubicBezTo>
                  <a:cubicBezTo>
                    <a:pt x="903446" y="1217867"/>
                    <a:pt x="895446" y="1221010"/>
                    <a:pt x="887540" y="1222534"/>
                  </a:cubicBezTo>
                  <a:cubicBezTo>
                    <a:pt x="876681" y="1224629"/>
                    <a:pt x="865918" y="1225487"/>
                    <a:pt x="854202" y="1224248"/>
                  </a:cubicBezTo>
                  <a:cubicBezTo>
                    <a:pt x="845915" y="1223391"/>
                    <a:pt x="839152" y="1223010"/>
                    <a:pt x="832675" y="1217962"/>
                  </a:cubicBezTo>
                  <a:cubicBezTo>
                    <a:pt x="831628" y="1217200"/>
                    <a:pt x="829723" y="1217009"/>
                    <a:pt x="828294" y="1217105"/>
                  </a:cubicBezTo>
                  <a:cubicBezTo>
                    <a:pt x="809530" y="1218724"/>
                    <a:pt x="790956" y="1217867"/>
                    <a:pt x="772001" y="1216723"/>
                  </a:cubicBezTo>
                  <a:cubicBezTo>
                    <a:pt x="747904" y="1215200"/>
                    <a:pt x="722566" y="1219676"/>
                    <a:pt x="701707" y="1235678"/>
                  </a:cubicBezTo>
                  <a:cubicBezTo>
                    <a:pt x="698659" y="1238060"/>
                    <a:pt x="694087" y="1239107"/>
                    <a:pt x="690086" y="1239679"/>
                  </a:cubicBezTo>
                  <a:cubicBezTo>
                    <a:pt x="671227" y="1242155"/>
                    <a:pt x="652272" y="1243870"/>
                    <a:pt x="633412" y="1246632"/>
                  </a:cubicBezTo>
                  <a:cubicBezTo>
                    <a:pt x="623125" y="1248156"/>
                    <a:pt x="612362" y="1249490"/>
                    <a:pt x="603028" y="1253681"/>
                  </a:cubicBezTo>
                  <a:cubicBezTo>
                    <a:pt x="593885" y="1257776"/>
                    <a:pt x="586549" y="1262634"/>
                    <a:pt x="581120" y="1254062"/>
                  </a:cubicBezTo>
                  <a:cubicBezTo>
                    <a:pt x="571406" y="1258634"/>
                    <a:pt x="562927" y="1262444"/>
                    <a:pt x="554642" y="1266539"/>
                  </a:cubicBezTo>
                  <a:cubicBezTo>
                    <a:pt x="551593" y="1268063"/>
                    <a:pt x="549021" y="1270540"/>
                    <a:pt x="545973" y="1271969"/>
                  </a:cubicBezTo>
                  <a:cubicBezTo>
                    <a:pt x="542734" y="1273493"/>
                    <a:pt x="539115" y="1274445"/>
                    <a:pt x="535591" y="1275207"/>
                  </a:cubicBezTo>
                  <a:cubicBezTo>
                    <a:pt x="519874" y="1278636"/>
                    <a:pt x="504158" y="1281779"/>
                    <a:pt x="488538" y="1285494"/>
                  </a:cubicBezTo>
                  <a:cubicBezTo>
                    <a:pt x="485489" y="1286256"/>
                    <a:pt x="482917" y="1289304"/>
                    <a:pt x="480155" y="1291304"/>
                  </a:cubicBezTo>
                  <a:cubicBezTo>
                    <a:pt x="478345" y="1292638"/>
                    <a:pt x="476536" y="1294638"/>
                    <a:pt x="474535" y="1294924"/>
                  </a:cubicBezTo>
                  <a:cubicBezTo>
                    <a:pt x="459295" y="1297210"/>
                    <a:pt x="444151" y="1299877"/>
                    <a:pt x="428816" y="1301020"/>
                  </a:cubicBezTo>
                  <a:cubicBezTo>
                    <a:pt x="415957" y="1301972"/>
                    <a:pt x="403574" y="1301687"/>
                    <a:pt x="400241" y="1318260"/>
                  </a:cubicBezTo>
                  <a:cubicBezTo>
                    <a:pt x="399669" y="1321118"/>
                    <a:pt x="395573" y="1324166"/>
                    <a:pt x="392431" y="1325594"/>
                  </a:cubicBezTo>
                  <a:cubicBezTo>
                    <a:pt x="383477" y="1329690"/>
                    <a:pt x="373951" y="1332452"/>
                    <a:pt x="365093" y="1336643"/>
                  </a:cubicBezTo>
                  <a:cubicBezTo>
                    <a:pt x="336042" y="1350645"/>
                    <a:pt x="305658" y="1359503"/>
                    <a:pt x="273177" y="1357884"/>
                  </a:cubicBezTo>
                  <a:cubicBezTo>
                    <a:pt x="263081" y="1357408"/>
                    <a:pt x="253270" y="1352264"/>
                    <a:pt x="246888" y="1350359"/>
                  </a:cubicBezTo>
                  <a:cubicBezTo>
                    <a:pt x="228506" y="1357884"/>
                    <a:pt x="213075" y="1365123"/>
                    <a:pt x="196977" y="1370552"/>
                  </a:cubicBezTo>
                  <a:cubicBezTo>
                    <a:pt x="182785" y="1375410"/>
                    <a:pt x="167926" y="1378458"/>
                    <a:pt x="153352" y="1381982"/>
                  </a:cubicBezTo>
                  <a:cubicBezTo>
                    <a:pt x="148018" y="1383316"/>
                    <a:pt x="142589" y="1384078"/>
                    <a:pt x="137160" y="1384745"/>
                  </a:cubicBezTo>
                  <a:cubicBezTo>
                    <a:pt x="120206" y="1386840"/>
                    <a:pt x="102489" y="1381792"/>
                    <a:pt x="85917" y="1389793"/>
                  </a:cubicBezTo>
                  <a:cubicBezTo>
                    <a:pt x="77248" y="1393984"/>
                    <a:pt x="68675" y="1399032"/>
                    <a:pt x="59532" y="1401223"/>
                  </a:cubicBezTo>
                  <a:cubicBezTo>
                    <a:pt x="49721" y="1403604"/>
                    <a:pt x="40124" y="1407319"/>
                    <a:pt x="30325" y="1409974"/>
                  </a:cubicBezTo>
                  <a:lnTo>
                    <a:pt x="0" y="1412360"/>
                  </a:lnTo>
                  <a:lnTo>
                    <a:pt x="0" y="1058622"/>
                  </a:lnTo>
                  <a:lnTo>
                    <a:pt x="17145" y="1060228"/>
                  </a:lnTo>
                  <a:cubicBezTo>
                    <a:pt x="26480" y="1061561"/>
                    <a:pt x="35528" y="1066133"/>
                    <a:pt x="44672" y="1066324"/>
                  </a:cubicBezTo>
                  <a:cubicBezTo>
                    <a:pt x="59055" y="1066610"/>
                    <a:pt x="71819" y="1068419"/>
                    <a:pt x="84677" y="1076230"/>
                  </a:cubicBezTo>
                  <a:cubicBezTo>
                    <a:pt x="104108" y="1087946"/>
                    <a:pt x="120110" y="1082993"/>
                    <a:pt x="132017" y="1064990"/>
                  </a:cubicBezTo>
                  <a:cubicBezTo>
                    <a:pt x="133255" y="1063181"/>
                    <a:pt x="134874" y="1060799"/>
                    <a:pt x="136779" y="1060323"/>
                  </a:cubicBezTo>
                  <a:cubicBezTo>
                    <a:pt x="153639" y="1056132"/>
                    <a:pt x="170974" y="1048131"/>
                    <a:pt x="187547" y="1049179"/>
                  </a:cubicBezTo>
                  <a:cubicBezTo>
                    <a:pt x="216789" y="1051084"/>
                    <a:pt x="244316" y="1048798"/>
                    <a:pt x="270891" y="1036415"/>
                  </a:cubicBezTo>
                  <a:cubicBezTo>
                    <a:pt x="272510" y="1035653"/>
                    <a:pt x="274987" y="1034891"/>
                    <a:pt x="276320" y="1035558"/>
                  </a:cubicBezTo>
                  <a:cubicBezTo>
                    <a:pt x="292322" y="1043845"/>
                    <a:pt x="309848" y="1050417"/>
                    <a:pt x="323755" y="1061561"/>
                  </a:cubicBezTo>
                  <a:cubicBezTo>
                    <a:pt x="336995" y="1072134"/>
                    <a:pt x="352997" y="1072229"/>
                    <a:pt x="361855" y="1057942"/>
                  </a:cubicBezTo>
                  <a:cubicBezTo>
                    <a:pt x="366236" y="1050893"/>
                    <a:pt x="372332" y="1042702"/>
                    <a:pt x="379571" y="1039939"/>
                  </a:cubicBezTo>
                  <a:cubicBezTo>
                    <a:pt x="395954" y="1033653"/>
                    <a:pt x="413481" y="1030414"/>
                    <a:pt x="430530" y="1025747"/>
                  </a:cubicBezTo>
                  <a:cubicBezTo>
                    <a:pt x="451581" y="1020032"/>
                    <a:pt x="472345" y="1020032"/>
                    <a:pt x="493300" y="1027176"/>
                  </a:cubicBezTo>
                  <a:cubicBezTo>
                    <a:pt x="508064" y="1032224"/>
                    <a:pt x="523113" y="1032224"/>
                    <a:pt x="537782" y="1025366"/>
                  </a:cubicBezTo>
                  <a:cubicBezTo>
                    <a:pt x="545687" y="1021652"/>
                    <a:pt x="553784" y="1017842"/>
                    <a:pt x="562166" y="1015746"/>
                  </a:cubicBezTo>
                  <a:cubicBezTo>
                    <a:pt x="567595" y="1014412"/>
                    <a:pt x="573881" y="1015651"/>
                    <a:pt x="579596" y="1016699"/>
                  </a:cubicBezTo>
                  <a:cubicBezTo>
                    <a:pt x="590645" y="1018794"/>
                    <a:pt x="602075" y="1025176"/>
                    <a:pt x="612362" y="1023557"/>
                  </a:cubicBezTo>
                  <a:cubicBezTo>
                    <a:pt x="647891" y="1017842"/>
                    <a:pt x="681419" y="1031272"/>
                    <a:pt x="716090" y="1031653"/>
                  </a:cubicBezTo>
                  <a:cubicBezTo>
                    <a:pt x="731806" y="1031843"/>
                    <a:pt x="747332" y="1034891"/>
                    <a:pt x="758381" y="1018985"/>
                  </a:cubicBezTo>
                  <a:cubicBezTo>
                    <a:pt x="759809" y="1016889"/>
                    <a:pt x="766763" y="1018032"/>
                    <a:pt x="771049" y="1018699"/>
                  </a:cubicBezTo>
                  <a:cubicBezTo>
                    <a:pt x="780574" y="1020128"/>
                    <a:pt x="790004" y="1023747"/>
                    <a:pt x="799433" y="1023652"/>
                  </a:cubicBezTo>
                  <a:cubicBezTo>
                    <a:pt x="818960" y="1023557"/>
                    <a:pt x="838581" y="1022033"/>
                    <a:pt x="858012" y="1020318"/>
                  </a:cubicBezTo>
                  <a:cubicBezTo>
                    <a:pt x="865346" y="1019651"/>
                    <a:pt x="872395" y="1017080"/>
                    <a:pt x="879634" y="1015270"/>
                  </a:cubicBezTo>
                  <a:cubicBezTo>
                    <a:pt x="883634" y="1014222"/>
                    <a:pt x="887921" y="1011460"/>
                    <a:pt x="891635" y="1012031"/>
                  </a:cubicBezTo>
                  <a:cubicBezTo>
                    <a:pt x="913162" y="1015365"/>
                    <a:pt x="932879" y="1007174"/>
                    <a:pt x="953262" y="1003078"/>
                  </a:cubicBezTo>
                  <a:cubicBezTo>
                    <a:pt x="962692" y="1001173"/>
                    <a:pt x="971550" y="996601"/>
                    <a:pt x="980694" y="993458"/>
                  </a:cubicBezTo>
                  <a:cubicBezTo>
                    <a:pt x="983075" y="992600"/>
                    <a:pt x="985742" y="991838"/>
                    <a:pt x="988124" y="992029"/>
                  </a:cubicBezTo>
                  <a:cubicBezTo>
                    <a:pt x="1001744" y="993172"/>
                    <a:pt x="1015270" y="994791"/>
                    <a:pt x="1028795" y="996029"/>
                  </a:cubicBezTo>
                  <a:cubicBezTo>
                    <a:pt x="1041083" y="997172"/>
                    <a:pt x="1053465" y="997553"/>
                    <a:pt x="1059275" y="1011555"/>
                  </a:cubicBezTo>
                  <a:cubicBezTo>
                    <a:pt x="1060133" y="1013746"/>
                    <a:pt x="1062990" y="1015365"/>
                    <a:pt x="1065181" y="1016794"/>
                  </a:cubicBezTo>
                  <a:cubicBezTo>
                    <a:pt x="1098995" y="1038797"/>
                    <a:pt x="1117092" y="1038225"/>
                    <a:pt x="1150144" y="1014984"/>
                  </a:cubicBezTo>
                  <a:cubicBezTo>
                    <a:pt x="1153573" y="1012603"/>
                    <a:pt x="1160907" y="1010888"/>
                    <a:pt x="1163193" y="1012793"/>
                  </a:cubicBezTo>
                  <a:cubicBezTo>
                    <a:pt x="1182624" y="1028605"/>
                    <a:pt x="1203865" y="1026890"/>
                    <a:pt x="1226249" y="1021937"/>
                  </a:cubicBezTo>
                  <a:cubicBezTo>
                    <a:pt x="1232059" y="1020604"/>
                    <a:pt x="1240251" y="1020604"/>
                    <a:pt x="1244632" y="1023747"/>
                  </a:cubicBezTo>
                  <a:cubicBezTo>
                    <a:pt x="1265492" y="1038320"/>
                    <a:pt x="1287876" y="1036225"/>
                    <a:pt x="1310545" y="1031939"/>
                  </a:cubicBezTo>
                  <a:cubicBezTo>
                    <a:pt x="1314069" y="1031272"/>
                    <a:pt x="1318356" y="1027652"/>
                    <a:pt x="1319879" y="1024319"/>
                  </a:cubicBezTo>
                  <a:cubicBezTo>
                    <a:pt x="1325309" y="1012508"/>
                    <a:pt x="1335501" y="1008507"/>
                    <a:pt x="1346740" y="1005173"/>
                  </a:cubicBezTo>
                  <a:cubicBezTo>
                    <a:pt x="1364457" y="999744"/>
                    <a:pt x="1381887" y="993362"/>
                    <a:pt x="1399699" y="988219"/>
                  </a:cubicBezTo>
                  <a:cubicBezTo>
                    <a:pt x="1404081" y="986981"/>
                    <a:pt x="1409510" y="987743"/>
                    <a:pt x="1414082" y="989171"/>
                  </a:cubicBezTo>
                  <a:cubicBezTo>
                    <a:pt x="1429703" y="994029"/>
                    <a:pt x="1439609" y="1006221"/>
                    <a:pt x="1450467" y="1017461"/>
                  </a:cubicBezTo>
                  <a:cubicBezTo>
                    <a:pt x="1455230" y="1022414"/>
                    <a:pt x="1461802" y="1025938"/>
                    <a:pt x="1468184" y="1028795"/>
                  </a:cubicBezTo>
                  <a:cubicBezTo>
                    <a:pt x="1484757" y="1036130"/>
                    <a:pt x="1501712" y="1042702"/>
                    <a:pt x="1518476" y="1049655"/>
                  </a:cubicBezTo>
                  <a:cubicBezTo>
                    <a:pt x="1520095" y="1050322"/>
                    <a:pt x="1521428" y="1052036"/>
                    <a:pt x="1522667" y="1053465"/>
                  </a:cubicBezTo>
                  <a:cubicBezTo>
                    <a:pt x="1535049" y="1068515"/>
                    <a:pt x="1547336" y="1083659"/>
                    <a:pt x="1559814" y="1098709"/>
                  </a:cubicBezTo>
                  <a:cubicBezTo>
                    <a:pt x="1562195" y="1101566"/>
                    <a:pt x="1565625" y="1103662"/>
                    <a:pt x="1568196" y="1106424"/>
                  </a:cubicBezTo>
                  <a:cubicBezTo>
                    <a:pt x="1571816" y="1110234"/>
                    <a:pt x="1576388" y="1113854"/>
                    <a:pt x="1578293" y="1118426"/>
                  </a:cubicBezTo>
                  <a:cubicBezTo>
                    <a:pt x="1584198" y="1132808"/>
                    <a:pt x="1595533" y="1139000"/>
                    <a:pt x="1609820" y="1141667"/>
                  </a:cubicBezTo>
                  <a:cubicBezTo>
                    <a:pt x="1622870" y="1144143"/>
                    <a:pt x="1635919" y="1146239"/>
                    <a:pt x="1648873" y="1149096"/>
                  </a:cubicBezTo>
                  <a:cubicBezTo>
                    <a:pt x="1664684" y="1152525"/>
                    <a:pt x="1680401" y="1156240"/>
                    <a:pt x="1696022" y="1160431"/>
                  </a:cubicBezTo>
                  <a:cubicBezTo>
                    <a:pt x="1702784" y="1162241"/>
                    <a:pt x="1709928" y="1164336"/>
                    <a:pt x="1715739" y="1168051"/>
                  </a:cubicBezTo>
                  <a:cubicBezTo>
                    <a:pt x="1732026" y="1178338"/>
                    <a:pt x="1749457" y="1185291"/>
                    <a:pt x="1768602" y="1182529"/>
                  </a:cubicBezTo>
                  <a:cubicBezTo>
                    <a:pt x="1783937" y="1180338"/>
                    <a:pt x="1796796" y="1185958"/>
                    <a:pt x="1806321" y="1194721"/>
                  </a:cubicBezTo>
                  <a:cubicBezTo>
                    <a:pt x="1823657" y="1210628"/>
                    <a:pt x="1842230" y="1207008"/>
                    <a:pt x="1860709" y="1201865"/>
                  </a:cubicBezTo>
                  <a:cubicBezTo>
                    <a:pt x="1870234" y="1199198"/>
                    <a:pt x="1878044" y="1199579"/>
                    <a:pt x="1887093" y="1202150"/>
                  </a:cubicBezTo>
                  <a:cubicBezTo>
                    <a:pt x="1908048" y="1208151"/>
                    <a:pt x="1922050" y="1224439"/>
                    <a:pt x="1935575" y="1238726"/>
                  </a:cubicBezTo>
                  <a:cubicBezTo>
                    <a:pt x="1947101" y="1250918"/>
                    <a:pt x="1960055" y="1257776"/>
                    <a:pt x="1974247" y="1262920"/>
                  </a:cubicBezTo>
                  <a:cubicBezTo>
                    <a:pt x="1992154" y="1269492"/>
                    <a:pt x="2006346" y="1267016"/>
                    <a:pt x="2014919" y="1251204"/>
                  </a:cubicBezTo>
                  <a:cubicBezTo>
                    <a:pt x="2017300" y="1246727"/>
                    <a:pt x="2021491" y="1241488"/>
                    <a:pt x="2025968" y="1240155"/>
                  </a:cubicBezTo>
                  <a:cubicBezTo>
                    <a:pt x="2047589" y="1233488"/>
                    <a:pt x="2069497" y="1223772"/>
                    <a:pt x="2092643" y="1229678"/>
                  </a:cubicBezTo>
                  <a:cubicBezTo>
                    <a:pt x="2124647" y="1237774"/>
                    <a:pt x="2155889" y="1237298"/>
                    <a:pt x="2187893" y="1229297"/>
                  </a:cubicBezTo>
                  <a:cubicBezTo>
                    <a:pt x="2239804" y="1216343"/>
                    <a:pt x="2291715" y="1202627"/>
                    <a:pt x="2346294" y="1205484"/>
                  </a:cubicBezTo>
                  <a:cubicBezTo>
                    <a:pt x="2355342" y="1205960"/>
                    <a:pt x="2366105" y="1200150"/>
                    <a:pt x="2373916" y="1194435"/>
                  </a:cubicBezTo>
                  <a:cubicBezTo>
                    <a:pt x="2388870" y="1183577"/>
                    <a:pt x="2388203" y="1182719"/>
                    <a:pt x="2404967" y="1191673"/>
                  </a:cubicBezTo>
                  <a:cubicBezTo>
                    <a:pt x="2408968" y="1193864"/>
                    <a:pt x="2413921" y="1195197"/>
                    <a:pt x="2416874" y="1198436"/>
                  </a:cubicBezTo>
                  <a:cubicBezTo>
                    <a:pt x="2431923" y="1214914"/>
                    <a:pt x="2450497" y="1210913"/>
                    <a:pt x="2468975" y="1208532"/>
                  </a:cubicBezTo>
                  <a:cubicBezTo>
                    <a:pt x="2472214" y="1208056"/>
                    <a:pt x="2476119" y="1207389"/>
                    <a:pt x="2478882" y="1208723"/>
                  </a:cubicBezTo>
                  <a:cubicBezTo>
                    <a:pt x="2491359" y="1214723"/>
                    <a:pt x="2501932" y="1212628"/>
                    <a:pt x="2512791" y="1204436"/>
                  </a:cubicBezTo>
                  <a:cubicBezTo>
                    <a:pt x="2522220" y="1197388"/>
                    <a:pt x="2533079" y="1193197"/>
                    <a:pt x="2544223" y="1201960"/>
                  </a:cubicBezTo>
                  <a:cubicBezTo>
                    <a:pt x="2568988" y="1221391"/>
                    <a:pt x="2595467" y="1222343"/>
                    <a:pt x="2623471" y="1210056"/>
                  </a:cubicBezTo>
                  <a:cubicBezTo>
                    <a:pt x="2643473" y="1201293"/>
                    <a:pt x="2663190" y="1199293"/>
                    <a:pt x="2684241" y="1208151"/>
                  </a:cubicBezTo>
                  <a:cubicBezTo>
                    <a:pt x="2692337" y="1211580"/>
                    <a:pt x="2702814" y="1209294"/>
                    <a:pt x="2712244" y="1210056"/>
                  </a:cubicBezTo>
                  <a:cubicBezTo>
                    <a:pt x="2717578" y="1210437"/>
                    <a:pt x="2723484" y="1210532"/>
                    <a:pt x="2728055" y="1212914"/>
                  </a:cubicBezTo>
                  <a:cubicBezTo>
                    <a:pt x="2740248" y="1219010"/>
                    <a:pt x="2751582" y="1226820"/>
                    <a:pt x="2763869" y="1232821"/>
                  </a:cubicBezTo>
                  <a:cubicBezTo>
                    <a:pt x="2769775" y="1235678"/>
                    <a:pt x="2776823" y="1237202"/>
                    <a:pt x="2783491" y="1237298"/>
                  </a:cubicBezTo>
                  <a:cubicBezTo>
                    <a:pt x="2803208" y="1237774"/>
                    <a:pt x="2822925" y="1237774"/>
                    <a:pt x="2842546" y="1236917"/>
                  </a:cubicBezTo>
                  <a:cubicBezTo>
                    <a:pt x="2874931" y="1235583"/>
                    <a:pt x="2907792" y="1235297"/>
                    <a:pt x="2931128" y="1206913"/>
                  </a:cubicBezTo>
                  <a:cubicBezTo>
                    <a:pt x="2933034" y="1204627"/>
                    <a:pt x="2937129" y="1203293"/>
                    <a:pt x="2940368" y="1202912"/>
                  </a:cubicBezTo>
                  <a:cubicBezTo>
                    <a:pt x="2955322" y="1201103"/>
                    <a:pt x="2970657" y="1200912"/>
                    <a:pt x="2985421" y="1197959"/>
                  </a:cubicBezTo>
                  <a:cubicBezTo>
                    <a:pt x="2997232" y="1195578"/>
                    <a:pt x="3007043" y="1196340"/>
                    <a:pt x="3015996" y="1204722"/>
                  </a:cubicBezTo>
                  <a:cubicBezTo>
                    <a:pt x="3027712" y="1215771"/>
                    <a:pt x="3042000" y="1222248"/>
                    <a:pt x="3057621" y="1218724"/>
                  </a:cubicBezTo>
                  <a:cubicBezTo>
                    <a:pt x="3073241" y="1215295"/>
                    <a:pt x="3083528" y="1222724"/>
                    <a:pt x="3095054" y="1230440"/>
                  </a:cubicBezTo>
                  <a:cubicBezTo>
                    <a:pt x="3103436" y="1236059"/>
                    <a:pt x="3112961" y="1243108"/>
                    <a:pt x="3122295" y="1243679"/>
                  </a:cubicBezTo>
                  <a:cubicBezTo>
                    <a:pt x="3143441" y="1244917"/>
                    <a:pt x="3161634" y="1264539"/>
                    <a:pt x="3184589" y="1253395"/>
                  </a:cubicBezTo>
                  <a:cubicBezTo>
                    <a:pt x="3186113" y="1252633"/>
                    <a:pt x="3188875" y="1254538"/>
                    <a:pt x="3191066" y="1255014"/>
                  </a:cubicBezTo>
                  <a:cubicBezTo>
                    <a:pt x="3208592" y="1258634"/>
                    <a:pt x="3225070" y="1255109"/>
                    <a:pt x="3237929" y="1243203"/>
                  </a:cubicBezTo>
                  <a:cubicBezTo>
                    <a:pt x="3254788" y="1227677"/>
                    <a:pt x="3273457" y="1226153"/>
                    <a:pt x="3294221" y="1231202"/>
                  </a:cubicBezTo>
                  <a:cubicBezTo>
                    <a:pt x="3300889" y="1232821"/>
                    <a:pt x="3307557" y="1233964"/>
                    <a:pt x="3314319" y="1235297"/>
                  </a:cubicBezTo>
                  <a:cubicBezTo>
                    <a:pt x="3323463" y="1237202"/>
                    <a:pt x="3332703" y="1239203"/>
                    <a:pt x="3341846" y="1241108"/>
                  </a:cubicBezTo>
                  <a:cubicBezTo>
                    <a:pt x="3350705" y="1243013"/>
                    <a:pt x="3360516" y="1246251"/>
                    <a:pt x="3367373" y="1238060"/>
                  </a:cubicBezTo>
                  <a:cubicBezTo>
                    <a:pt x="3373279" y="1231011"/>
                    <a:pt x="3377470" y="1231678"/>
                    <a:pt x="3382899" y="1237774"/>
                  </a:cubicBezTo>
                  <a:cubicBezTo>
                    <a:pt x="3401759" y="1259110"/>
                    <a:pt x="3424619" y="1272445"/>
                    <a:pt x="3453765" y="1273397"/>
                  </a:cubicBezTo>
                  <a:cubicBezTo>
                    <a:pt x="3459766" y="1273588"/>
                    <a:pt x="3465862" y="1274921"/>
                    <a:pt x="3471767" y="1276350"/>
                  </a:cubicBezTo>
                  <a:cubicBezTo>
                    <a:pt x="3475387" y="1277207"/>
                    <a:pt x="3479769" y="1278160"/>
                    <a:pt x="3481959" y="1280732"/>
                  </a:cubicBezTo>
                  <a:cubicBezTo>
                    <a:pt x="3499009" y="1300353"/>
                    <a:pt x="3520250" y="1313974"/>
                    <a:pt x="3543396" y="1324928"/>
                  </a:cubicBezTo>
                  <a:cubicBezTo>
                    <a:pt x="3551682" y="1328833"/>
                    <a:pt x="3560541" y="1332738"/>
                    <a:pt x="3569494" y="1333881"/>
                  </a:cubicBezTo>
                  <a:cubicBezTo>
                    <a:pt x="3578828" y="1335024"/>
                    <a:pt x="3588639" y="1333119"/>
                    <a:pt x="3598164" y="1332071"/>
                  </a:cubicBezTo>
                  <a:cubicBezTo>
                    <a:pt x="3603784" y="1331500"/>
                    <a:pt x="3610261" y="1331595"/>
                    <a:pt x="3614738" y="1328833"/>
                  </a:cubicBezTo>
                  <a:cubicBezTo>
                    <a:pt x="3628930" y="1320165"/>
                    <a:pt x="3642646" y="1310831"/>
                    <a:pt x="3655886" y="1300734"/>
                  </a:cubicBezTo>
                  <a:cubicBezTo>
                    <a:pt x="3667221" y="1292066"/>
                    <a:pt x="3669507" y="1290828"/>
                    <a:pt x="3679317" y="1301687"/>
                  </a:cubicBezTo>
                  <a:cubicBezTo>
                    <a:pt x="3689414" y="1312831"/>
                    <a:pt x="3701987" y="1318641"/>
                    <a:pt x="3715893" y="1321022"/>
                  </a:cubicBezTo>
                  <a:cubicBezTo>
                    <a:pt x="3737896" y="1324737"/>
                    <a:pt x="3760089" y="1327880"/>
                    <a:pt x="3782282" y="1329690"/>
                  </a:cubicBezTo>
                  <a:cubicBezTo>
                    <a:pt x="3802380" y="1331309"/>
                    <a:pt x="3812000" y="1322546"/>
                    <a:pt x="3816001" y="1302639"/>
                  </a:cubicBezTo>
                  <a:cubicBezTo>
                    <a:pt x="3818287" y="1291590"/>
                    <a:pt x="3821240" y="1279588"/>
                    <a:pt x="3833431" y="1276636"/>
                  </a:cubicBezTo>
                  <a:cubicBezTo>
                    <a:pt x="3853339" y="1271873"/>
                    <a:pt x="3874008" y="1269778"/>
                    <a:pt x="3883819" y="1246442"/>
                  </a:cubicBezTo>
                  <a:cubicBezTo>
                    <a:pt x="3889248" y="1251585"/>
                    <a:pt x="3892582" y="1254633"/>
                    <a:pt x="3895821" y="1257681"/>
                  </a:cubicBezTo>
                  <a:cubicBezTo>
                    <a:pt x="3904774" y="1266158"/>
                    <a:pt x="3923347" y="1269778"/>
                    <a:pt x="3932778" y="1262444"/>
                  </a:cubicBezTo>
                  <a:cubicBezTo>
                    <a:pt x="3946684" y="1251776"/>
                    <a:pt x="3959448" y="1253776"/>
                    <a:pt x="3972782" y="1262063"/>
                  </a:cubicBezTo>
                  <a:cubicBezTo>
                    <a:pt x="3995071" y="1275779"/>
                    <a:pt x="4019931" y="1272635"/>
                    <a:pt x="4042505" y="1267111"/>
                  </a:cubicBezTo>
                  <a:cubicBezTo>
                    <a:pt x="4059555" y="1263015"/>
                    <a:pt x="4077748" y="1255490"/>
                    <a:pt x="4088892" y="1238250"/>
                  </a:cubicBezTo>
                  <a:cubicBezTo>
                    <a:pt x="4092416" y="1232726"/>
                    <a:pt x="4100322" y="1229963"/>
                    <a:pt x="4106609" y="1226344"/>
                  </a:cubicBezTo>
                  <a:cubicBezTo>
                    <a:pt x="4111848" y="1223391"/>
                    <a:pt x="4117372" y="1220629"/>
                    <a:pt x="4123182" y="1218724"/>
                  </a:cubicBezTo>
                  <a:cubicBezTo>
                    <a:pt x="4129373" y="1216628"/>
                    <a:pt x="4136232" y="1213580"/>
                    <a:pt x="4142328" y="1214438"/>
                  </a:cubicBezTo>
                  <a:cubicBezTo>
                    <a:pt x="4160806" y="1216914"/>
                    <a:pt x="4175475" y="1212056"/>
                    <a:pt x="4188524" y="1198245"/>
                  </a:cubicBezTo>
                  <a:cubicBezTo>
                    <a:pt x="4195287" y="1191101"/>
                    <a:pt x="4205288" y="1182434"/>
                    <a:pt x="4213860" y="1182338"/>
                  </a:cubicBezTo>
                  <a:cubicBezTo>
                    <a:pt x="4234720" y="1182053"/>
                    <a:pt x="4252055" y="1175195"/>
                    <a:pt x="4270820" y="1167003"/>
                  </a:cubicBezTo>
                  <a:cubicBezTo>
                    <a:pt x="4282916" y="1161764"/>
                    <a:pt x="4296632" y="1158145"/>
                    <a:pt x="4309587" y="1153287"/>
                  </a:cubicBezTo>
                  <a:cubicBezTo>
                    <a:pt x="4324731" y="1147572"/>
                    <a:pt x="4341210" y="1145477"/>
                    <a:pt x="4350449" y="1129665"/>
                  </a:cubicBezTo>
                  <a:cubicBezTo>
                    <a:pt x="4351496" y="1127951"/>
                    <a:pt x="4354640" y="1127665"/>
                    <a:pt x="4356164" y="1126046"/>
                  </a:cubicBezTo>
                  <a:cubicBezTo>
                    <a:pt x="4361021" y="1121093"/>
                    <a:pt x="4367308" y="1116521"/>
                    <a:pt x="4369880" y="1110520"/>
                  </a:cubicBezTo>
                  <a:cubicBezTo>
                    <a:pt x="4377309" y="1092994"/>
                    <a:pt x="4383119" y="1074896"/>
                    <a:pt x="4389787" y="1057085"/>
                  </a:cubicBezTo>
                  <a:cubicBezTo>
                    <a:pt x="4391216" y="1053275"/>
                    <a:pt x="4392549" y="1048417"/>
                    <a:pt x="4395502" y="1046226"/>
                  </a:cubicBezTo>
                  <a:cubicBezTo>
                    <a:pt x="4412552" y="1033653"/>
                    <a:pt x="4429888" y="1021556"/>
                    <a:pt x="4447413" y="1009650"/>
                  </a:cubicBezTo>
                  <a:cubicBezTo>
                    <a:pt x="4454462" y="1004887"/>
                    <a:pt x="4460367" y="1007555"/>
                    <a:pt x="4466654" y="1013079"/>
                  </a:cubicBezTo>
                  <a:cubicBezTo>
                    <a:pt x="4472750" y="1018318"/>
                    <a:pt x="4480275" y="1023747"/>
                    <a:pt x="4487894" y="1025081"/>
                  </a:cubicBezTo>
                  <a:cubicBezTo>
                    <a:pt x="4503135" y="1027652"/>
                    <a:pt x="4518946" y="1028224"/>
                    <a:pt x="4534472" y="1028224"/>
                  </a:cubicBezTo>
                  <a:cubicBezTo>
                    <a:pt x="4540282" y="1028224"/>
                    <a:pt x="4546473" y="1024795"/>
                    <a:pt x="4551903" y="1022033"/>
                  </a:cubicBezTo>
                  <a:cubicBezTo>
                    <a:pt x="4562189" y="1016794"/>
                    <a:pt x="4571714" y="1009745"/>
                    <a:pt x="4582382" y="1005364"/>
                  </a:cubicBezTo>
                  <a:cubicBezTo>
                    <a:pt x="4594765" y="1000316"/>
                    <a:pt x="4602194" y="992219"/>
                    <a:pt x="4605909" y="979551"/>
                  </a:cubicBezTo>
                  <a:cubicBezTo>
                    <a:pt x="4611434" y="960692"/>
                    <a:pt x="4624579" y="947547"/>
                    <a:pt x="4640104" y="936879"/>
                  </a:cubicBezTo>
                  <a:cubicBezTo>
                    <a:pt x="4659821" y="923258"/>
                    <a:pt x="4683348" y="923925"/>
                    <a:pt x="4705731" y="920591"/>
                  </a:cubicBezTo>
                  <a:cubicBezTo>
                    <a:pt x="4714304" y="919353"/>
                    <a:pt x="4723162" y="918305"/>
                    <a:pt x="4730973" y="915162"/>
                  </a:cubicBezTo>
                  <a:cubicBezTo>
                    <a:pt x="4760595" y="903351"/>
                    <a:pt x="4790218" y="892112"/>
                    <a:pt x="4822794" y="892397"/>
                  </a:cubicBezTo>
                  <a:cubicBezTo>
                    <a:pt x="4825460" y="892397"/>
                    <a:pt x="4828128" y="892112"/>
                    <a:pt x="4830794" y="891635"/>
                  </a:cubicBezTo>
                  <a:cubicBezTo>
                    <a:pt x="4853940" y="887730"/>
                    <a:pt x="4877848" y="886206"/>
                    <a:pt x="4894421" y="865442"/>
                  </a:cubicBezTo>
                  <a:cubicBezTo>
                    <a:pt x="4897469" y="861632"/>
                    <a:pt x="4904422" y="860489"/>
                    <a:pt x="4909756" y="858964"/>
                  </a:cubicBezTo>
                  <a:cubicBezTo>
                    <a:pt x="4918996" y="856488"/>
                    <a:pt x="4925188" y="851440"/>
                    <a:pt x="4928521" y="842391"/>
                  </a:cubicBezTo>
                  <a:cubicBezTo>
                    <a:pt x="4934141" y="826770"/>
                    <a:pt x="4940808" y="811435"/>
                    <a:pt x="4945857" y="795623"/>
                  </a:cubicBezTo>
                  <a:cubicBezTo>
                    <a:pt x="4949381" y="784765"/>
                    <a:pt x="4955953" y="778764"/>
                    <a:pt x="4966145" y="774287"/>
                  </a:cubicBezTo>
                  <a:cubicBezTo>
                    <a:pt x="4971860" y="771811"/>
                    <a:pt x="4976813" y="766382"/>
                    <a:pt x="4980909" y="761333"/>
                  </a:cubicBezTo>
                  <a:cubicBezTo>
                    <a:pt x="4985862" y="755237"/>
                    <a:pt x="4988433" y="747141"/>
                    <a:pt x="4993862" y="741712"/>
                  </a:cubicBezTo>
                  <a:cubicBezTo>
                    <a:pt x="5007102" y="728186"/>
                    <a:pt x="5011198" y="713232"/>
                    <a:pt x="5006816" y="694754"/>
                  </a:cubicBezTo>
                  <a:cubicBezTo>
                    <a:pt x="5002911" y="678371"/>
                    <a:pt x="5013198" y="656463"/>
                    <a:pt x="5026724" y="653129"/>
                  </a:cubicBezTo>
                  <a:cubicBezTo>
                    <a:pt x="5041678" y="649414"/>
                    <a:pt x="5051965" y="640271"/>
                    <a:pt x="5062538" y="630079"/>
                  </a:cubicBezTo>
                  <a:cubicBezTo>
                    <a:pt x="5068443" y="624364"/>
                    <a:pt x="5076730" y="619411"/>
                    <a:pt x="5084731" y="617982"/>
                  </a:cubicBezTo>
                  <a:cubicBezTo>
                    <a:pt x="5115116" y="612458"/>
                    <a:pt x="5143786" y="619220"/>
                    <a:pt x="5172647" y="630174"/>
                  </a:cubicBezTo>
                  <a:cubicBezTo>
                    <a:pt x="5191506" y="637318"/>
                    <a:pt x="5212461" y="639223"/>
                    <a:pt x="5232654" y="642080"/>
                  </a:cubicBezTo>
                  <a:cubicBezTo>
                    <a:pt x="5238941" y="642937"/>
                    <a:pt x="5246942" y="641033"/>
                    <a:pt x="5252371" y="637508"/>
                  </a:cubicBezTo>
                  <a:cubicBezTo>
                    <a:pt x="5271421" y="625316"/>
                    <a:pt x="5290376" y="612743"/>
                    <a:pt x="5308092" y="598646"/>
                  </a:cubicBezTo>
                  <a:cubicBezTo>
                    <a:pt x="5324571" y="585407"/>
                    <a:pt x="5343144" y="579882"/>
                    <a:pt x="5363147" y="581311"/>
                  </a:cubicBezTo>
                  <a:cubicBezTo>
                    <a:pt x="5377720" y="582359"/>
                    <a:pt x="5390864" y="579977"/>
                    <a:pt x="5404580" y="576358"/>
                  </a:cubicBezTo>
                  <a:cubicBezTo>
                    <a:pt x="5416010" y="573310"/>
                    <a:pt x="5428583" y="571214"/>
                    <a:pt x="5440203" y="572548"/>
                  </a:cubicBezTo>
                  <a:cubicBezTo>
                    <a:pt x="5456491" y="574453"/>
                    <a:pt x="5469922" y="571691"/>
                    <a:pt x="5482971" y="561880"/>
                  </a:cubicBezTo>
                  <a:cubicBezTo>
                    <a:pt x="5489924" y="556641"/>
                    <a:pt x="5498878" y="553879"/>
                    <a:pt x="5507165" y="550259"/>
                  </a:cubicBezTo>
                  <a:cubicBezTo>
                    <a:pt x="5519928" y="544640"/>
                    <a:pt x="5533168" y="539877"/>
                    <a:pt x="5545645" y="533591"/>
                  </a:cubicBezTo>
                  <a:cubicBezTo>
                    <a:pt x="5559076" y="526923"/>
                    <a:pt x="5571363" y="517684"/>
                    <a:pt x="5585079" y="511969"/>
                  </a:cubicBezTo>
                  <a:cubicBezTo>
                    <a:pt x="5599843" y="505778"/>
                    <a:pt x="5609368" y="496348"/>
                    <a:pt x="5615368" y="481679"/>
                  </a:cubicBezTo>
                  <a:cubicBezTo>
                    <a:pt x="5619179" y="472440"/>
                    <a:pt x="5624417" y="462629"/>
                    <a:pt x="5631656" y="456152"/>
                  </a:cubicBezTo>
                  <a:cubicBezTo>
                    <a:pt x="5646611" y="442913"/>
                    <a:pt x="5664136" y="432625"/>
                    <a:pt x="5679377" y="419576"/>
                  </a:cubicBezTo>
                  <a:cubicBezTo>
                    <a:pt x="5700808" y="401288"/>
                    <a:pt x="5720620" y="381857"/>
                    <a:pt x="5722525" y="350615"/>
                  </a:cubicBezTo>
                  <a:cubicBezTo>
                    <a:pt x="5723572" y="333375"/>
                    <a:pt x="5732716" y="326041"/>
                    <a:pt x="5749576" y="321945"/>
                  </a:cubicBezTo>
                  <a:cubicBezTo>
                    <a:pt x="5755195" y="320612"/>
                    <a:pt x="5763197" y="318040"/>
                    <a:pt x="5764911" y="313849"/>
                  </a:cubicBezTo>
                  <a:cubicBezTo>
                    <a:pt x="5770054" y="301371"/>
                    <a:pt x="5780722" y="298895"/>
                    <a:pt x="5791009" y="293942"/>
                  </a:cubicBezTo>
                  <a:cubicBezTo>
                    <a:pt x="5797201" y="290989"/>
                    <a:pt x="5804821" y="285179"/>
                    <a:pt x="5806440" y="279178"/>
                  </a:cubicBezTo>
                  <a:cubicBezTo>
                    <a:pt x="5813107" y="254889"/>
                    <a:pt x="5831395" y="240602"/>
                    <a:pt x="5848636" y="224885"/>
                  </a:cubicBezTo>
                  <a:cubicBezTo>
                    <a:pt x="5853684" y="220218"/>
                    <a:pt x="5859113" y="214884"/>
                    <a:pt x="5861590" y="208788"/>
                  </a:cubicBezTo>
                  <a:cubicBezTo>
                    <a:pt x="5866829" y="195643"/>
                    <a:pt x="5874639" y="186118"/>
                    <a:pt x="5888355" y="181166"/>
                  </a:cubicBezTo>
                  <a:cubicBezTo>
                    <a:pt x="5892736" y="179642"/>
                    <a:pt x="5896737" y="176117"/>
                    <a:pt x="5900071" y="172784"/>
                  </a:cubicBezTo>
                  <a:cubicBezTo>
                    <a:pt x="5907215" y="165545"/>
                    <a:pt x="5913215" y="157067"/>
                    <a:pt x="5920740" y="150305"/>
                  </a:cubicBezTo>
                  <a:cubicBezTo>
                    <a:pt x="5939885" y="132874"/>
                    <a:pt x="5958840" y="115729"/>
                    <a:pt x="5969985" y="91345"/>
                  </a:cubicBezTo>
                  <a:cubicBezTo>
                    <a:pt x="5975413" y="79439"/>
                    <a:pt x="5981605" y="66485"/>
                    <a:pt x="5991130" y="58293"/>
                  </a:cubicBezTo>
                  <a:cubicBezTo>
                    <a:pt x="6003227" y="47911"/>
                    <a:pt x="6019133" y="42005"/>
                    <a:pt x="6033325" y="33909"/>
                  </a:cubicBezTo>
                  <a:cubicBezTo>
                    <a:pt x="6040469" y="29813"/>
                    <a:pt x="6047137" y="24860"/>
                    <a:pt x="6054376" y="20955"/>
                  </a:cubicBezTo>
                  <a:cubicBezTo>
                    <a:pt x="6067234" y="14097"/>
                    <a:pt x="6080379" y="7715"/>
                    <a:pt x="6095524" y="0"/>
                  </a:cubicBezTo>
                  <a:close/>
                </a:path>
              </a:pathLst>
            </a:custGeom>
            <a:blipFill rotWithShape="1">
              <a:blip r:embed="rId4">
                <a:alphaModFix amt="57000"/>
              </a:blip>
              <a:tile tx="0" ty="0" sx="100000" sy="100000" flip="none" algn="tl"/>
            </a:blipFill>
            <a:ln>
              <a:noFill/>
            </a:ln>
          </p:spPr>
          <p:txBody>
            <a:bodyPr spcFirstLastPara="1" wrap="square" lIns="60950" tIns="30475" rIns="60950" bIns="30475" anchor="ctr" anchorCtr="0">
              <a:noAutofit/>
            </a:bodyPr>
            <a:lstStyle/>
            <a:p>
              <a:pPr marL="0" marR="0" lvl="0" indent="0" algn="ctr" rtl="0">
                <a:lnSpc>
                  <a:spcPct val="100000"/>
                </a:lnSpc>
                <a:spcBef>
                  <a:spcPts val="0"/>
                </a:spcBef>
                <a:spcAft>
                  <a:spcPts val="0"/>
                </a:spcAft>
                <a:buClr>
                  <a:srgbClr val="000000"/>
                </a:buClr>
                <a:buSzPts val="1200"/>
                <a:buFont typeface="Arial"/>
                <a:buNone/>
              </a:pPr>
              <a:endParaRPr sz="1200" b="0" i="0" u="none" strike="noStrike" cap="none">
                <a:solidFill>
                  <a:schemeClr val="lt1"/>
                </a:solidFill>
                <a:latin typeface="Calibri"/>
                <a:ea typeface="Calibri"/>
                <a:cs typeface="Calibri"/>
                <a:sym typeface="Calibri"/>
              </a:endParaRPr>
            </a:p>
          </p:txBody>
        </p:sp>
      </p:grpSp>
      <p:pic>
        <p:nvPicPr>
          <p:cNvPr id="344" name="Google Shape;344;g2dc6c7a5063_0_351" descr="A white logo on a black background&#10;&#10;Description automatically generated"/>
          <p:cNvPicPr preferRelativeResize="0"/>
          <p:nvPr/>
        </p:nvPicPr>
        <p:blipFill rotWithShape="1">
          <a:blip r:embed="rId5">
            <a:alphaModFix/>
          </a:blip>
          <a:srcRect/>
          <a:stretch/>
        </p:blipFill>
        <p:spPr>
          <a:xfrm>
            <a:off x="10617200" y="5564294"/>
            <a:ext cx="1372143" cy="1063411"/>
          </a:xfrm>
          <a:prstGeom prst="rect">
            <a:avLst/>
          </a:prstGeom>
          <a:noFill/>
          <a:ln>
            <a:noFill/>
          </a:ln>
        </p:spPr>
      </p:pic>
      <p:sp>
        <p:nvSpPr>
          <p:cNvPr id="345" name="Google Shape;345;g2dc6c7a5063_0_351"/>
          <p:cNvSpPr txBox="1"/>
          <p:nvPr/>
        </p:nvSpPr>
        <p:spPr>
          <a:xfrm>
            <a:off x="4826000" y="6348103"/>
            <a:ext cx="3352800" cy="307800"/>
          </a:xfrm>
          <a:prstGeom prst="rect">
            <a:avLst/>
          </a:prstGeom>
          <a:noFill/>
          <a:ln>
            <a:noFill/>
          </a:ln>
        </p:spPr>
        <p:txBody>
          <a:bodyPr spcFirstLastPara="1" wrap="square" lIns="60950" tIns="30475" rIns="60950" bIns="30475"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n-US" sz="1600" b="1" i="0" u="none" strike="noStrike" cap="none">
                <a:solidFill>
                  <a:schemeClr val="lt1"/>
                </a:solidFill>
                <a:latin typeface="Calibri"/>
                <a:ea typeface="Calibri"/>
                <a:cs typeface="Calibri"/>
                <a:sym typeface="Calibri"/>
              </a:rPr>
              <a:t>Charles T. Brown, MPA, CPD, LCI</a:t>
            </a:r>
            <a:endParaRPr sz="900" b="0" i="0" u="none" strike="noStrike" cap="none">
              <a:solidFill>
                <a:srgbClr val="000000"/>
              </a:solidFill>
              <a:latin typeface="Arial"/>
              <a:ea typeface="Arial"/>
              <a:cs typeface="Arial"/>
              <a:sym typeface="Arial"/>
            </a:endParaRPr>
          </a:p>
        </p:txBody>
      </p:sp>
      <p:sp>
        <p:nvSpPr>
          <p:cNvPr id="346" name="Google Shape;346;g2dc6c7a5063_0_351"/>
          <p:cNvSpPr/>
          <p:nvPr/>
        </p:nvSpPr>
        <p:spPr>
          <a:xfrm>
            <a:off x="293100" y="1002383"/>
            <a:ext cx="11605800" cy="2504700"/>
          </a:xfrm>
          <a:prstGeom prst="flowChartAlternateProcess">
            <a:avLst/>
          </a:prstGeom>
          <a:solidFill>
            <a:srgbClr val="03265B"/>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sp>
        <p:nvSpPr>
          <p:cNvPr id="347" name="Google Shape;347;g2dc6c7a5063_0_351"/>
          <p:cNvSpPr txBox="1"/>
          <p:nvPr/>
        </p:nvSpPr>
        <p:spPr>
          <a:xfrm>
            <a:off x="500975" y="1367925"/>
            <a:ext cx="11167500" cy="1754700"/>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3800"/>
              <a:buFont typeface="Arial"/>
              <a:buNone/>
            </a:pPr>
            <a:r>
              <a:rPr lang="en-US" sz="3800" b="1" i="0" u="none" strike="noStrike" cap="none">
                <a:solidFill>
                  <a:srgbClr val="FFFFFF"/>
                </a:solidFill>
                <a:latin typeface="Arial"/>
                <a:ea typeface="Arial"/>
                <a:cs typeface="Arial"/>
                <a:sym typeface="Arial"/>
              </a:rPr>
              <a:t>INSTITUTO </a:t>
            </a:r>
            <a:br>
              <a:rPr lang="en-US" sz="3800" b="1" i="0" u="none" strike="noStrike" cap="none">
                <a:solidFill>
                  <a:srgbClr val="FFFFFF"/>
                </a:solidFill>
                <a:latin typeface="Arial"/>
                <a:ea typeface="Arial"/>
                <a:cs typeface="Arial"/>
                <a:sym typeface="Arial"/>
              </a:rPr>
            </a:br>
            <a:r>
              <a:rPr lang="en-US" sz="3800" b="1" i="0" u="none" strike="noStrike" cap="none">
                <a:solidFill>
                  <a:srgbClr val="FFFFFF"/>
                </a:solidFill>
                <a:latin typeface="Arial"/>
                <a:ea typeface="Arial"/>
                <a:cs typeface="Arial"/>
                <a:sym typeface="Arial"/>
              </a:rPr>
              <a:t>DE ACCIÓN PARA LA CAMINABILIDAD DE VIRGINIA</a:t>
            </a:r>
            <a:endParaRPr sz="3800" b="1" i="0" u="none" strike="noStrike" cap="none">
              <a:solidFill>
                <a:srgbClr val="000000"/>
              </a:solidFill>
              <a:latin typeface="Arial"/>
              <a:ea typeface="Arial"/>
              <a:cs typeface="Arial"/>
              <a:sym typeface="Arial"/>
            </a:endParaRPr>
          </a:p>
        </p:txBody>
      </p:sp>
      <p:sp>
        <p:nvSpPr>
          <p:cNvPr id="348" name="Google Shape;348;g2dc6c7a5063_0_351"/>
          <p:cNvSpPr txBox="1"/>
          <p:nvPr/>
        </p:nvSpPr>
        <p:spPr>
          <a:xfrm>
            <a:off x="5920500" y="4719750"/>
            <a:ext cx="3103500" cy="1063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sz="2400" b="1">
                <a:solidFill>
                  <a:schemeClr val="lt1"/>
                </a:solidFill>
              </a:rPr>
              <a:t>Departamento de Salud de Virginia</a:t>
            </a:r>
            <a:endParaRPr sz="2400" b="1">
              <a:solidFill>
                <a:schemeClr val="lt1"/>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03265B"/>
        </a:solidFill>
        <a:effectLst/>
      </p:bgPr>
    </p:bg>
    <p:spTree>
      <p:nvGrpSpPr>
        <p:cNvPr id="1" name="Shape 443"/>
        <p:cNvGrpSpPr/>
        <p:nvPr/>
      </p:nvGrpSpPr>
      <p:grpSpPr>
        <a:xfrm>
          <a:off x="0" y="0"/>
          <a:ext cx="0" cy="0"/>
          <a:chOff x="0" y="0"/>
          <a:chExt cx="0" cy="0"/>
        </a:xfrm>
      </p:grpSpPr>
      <p:sp>
        <p:nvSpPr>
          <p:cNvPr id="444" name="Google Shape;444;g2dc6c7a5063_0_445" descr="Imagen de un puente de madera con barandillas a través de una zona boscosa. La estación parece ser otoño, ya que las hojas de los árboles son rojas, amarillas, naranjas y verdes."/>
          <p:cNvSpPr/>
          <p:nvPr/>
        </p:nvSpPr>
        <p:spPr>
          <a:xfrm>
            <a:off x="2760489" y="4679372"/>
            <a:ext cx="2622649" cy="1745255"/>
          </a:xfrm>
          <a:custGeom>
            <a:avLst/>
            <a:gdLst/>
            <a:ahLst/>
            <a:cxnLst/>
            <a:rect l="l" t="t" r="r" b="b"/>
            <a:pathLst>
              <a:path w="3929062" h="2614614" extrusionOk="0">
                <a:moveTo>
                  <a:pt x="0" y="0"/>
                </a:moveTo>
                <a:lnTo>
                  <a:pt x="3929063" y="0"/>
                </a:lnTo>
                <a:lnTo>
                  <a:pt x="3929063" y="2614614"/>
                </a:lnTo>
                <a:lnTo>
                  <a:pt x="0" y="2614614"/>
                </a:lnTo>
                <a:lnTo>
                  <a:pt x="0" y="0"/>
                </a:lnTo>
                <a:close/>
              </a:path>
            </a:pathLst>
          </a:custGeom>
          <a:blipFill rotWithShape="1">
            <a:blip r:embed="rId3">
              <a:alphaModFix/>
            </a:blip>
            <a:stretch>
              <a:fillRect r="-547" b="-547"/>
            </a:stretch>
          </a:blipFill>
          <a:ln>
            <a:noFill/>
          </a:ln>
        </p:spPr>
        <p:txBody>
          <a:bodyPr spcFirstLastPara="1" wrap="square" lIns="60950" tIns="30475" rIns="60950" bIns="30475" anchor="t" anchorCtr="0">
            <a:noAutofit/>
          </a:bodyPr>
          <a:lstStyle/>
          <a:p>
            <a:pPr marL="0" marR="0" lvl="0" indent="0" algn="l" rtl="0">
              <a:lnSpc>
                <a:spcPct val="100000"/>
              </a:lnSpc>
              <a:spcBef>
                <a:spcPts val="0"/>
              </a:spcBef>
              <a:spcAft>
                <a:spcPts val="0"/>
              </a:spcAft>
              <a:buClr>
                <a:srgbClr val="000000"/>
              </a:buClr>
              <a:buSzPts val="1200"/>
              <a:buFont typeface="Arial"/>
              <a:buNone/>
            </a:pPr>
            <a:endParaRPr sz="1200" b="0" i="0" u="none" strike="noStrike" cap="none">
              <a:solidFill>
                <a:schemeClr val="dk1"/>
              </a:solidFill>
              <a:latin typeface="Calibri"/>
              <a:ea typeface="Calibri"/>
              <a:cs typeface="Calibri"/>
              <a:sym typeface="Calibri"/>
            </a:endParaRPr>
          </a:p>
        </p:txBody>
      </p:sp>
      <p:sp>
        <p:nvSpPr>
          <p:cNvPr id="445" name="Google Shape;445;g2dc6c7a5063_0_445" descr="Vista aérea de una intersección en una ciudad. Los pasos de peatones están claramente marcados en estilo de teclas de piano y hay flechas direccionales blancas brillantes en la carretera. Hay autos estacionados a lo largo de las calles arboladas y un gran edificio al fondo."/>
          <p:cNvSpPr/>
          <p:nvPr/>
        </p:nvSpPr>
        <p:spPr>
          <a:xfrm>
            <a:off x="8640937" y="4655723"/>
            <a:ext cx="2622649" cy="1745254"/>
          </a:xfrm>
          <a:custGeom>
            <a:avLst/>
            <a:gdLst/>
            <a:ahLst/>
            <a:cxnLst/>
            <a:rect l="l" t="t" r="r" b="b"/>
            <a:pathLst>
              <a:path w="3929062" h="2614612" extrusionOk="0">
                <a:moveTo>
                  <a:pt x="0" y="0"/>
                </a:moveTo>
                <a:lnTo>
                  <a:pt x="3929062" y="0"/>
                </a:lnTo>
                <a:lnTo>
                  <a:pt x="3929062" y="2614613"/>
                </a:lnTo>
                <a:lnTo>
                  <a:pt x="0" y="2614613"/>
                </a:lnTo>
                <a:lnTo>
                  <a:pt x="0" y="0"/>
                </a:lnTo>
                <a:close/>
              </a:path>
            </a:pathLst>
          </a:custGeom>
          <a:blipFill rotWithShape="1">
            <a:blip r:embed="rId4">
              <a:alphaModFix/>
            </a:blip>
            <a:stretch>
              <a:fillRect r="-358" b="-358"/>
            </a:stretch>
          </a:blipFill>
          <a:ln>
            <a:noFill/>
          </a:ln>
        </p:spPr>
        <p:txBody>
          <a:bodyPr spcFirstLastPara="1" wrap="square" lIns="60950" tIns="30475" rIns="60950" bIns="30475" anchor="t" anchorCtr="0">
            <a:noAutofit/>
          </a:bodyPr>
          <a:lstStyle/>
          <a:p>
            <a:pPr marL="0" marR="0" lvl="0" indent="0" algn="l" rtl="0">
              <a:lnSpc>
                <a:spcPct val="100000"/>
              </a:lnSpc>
              <a:spcBef>
                <a:spcPts val="0"/>
              </a:spcBef>
              <a:spcAft>
                <a:spcPts val="0"/>
              </a:spcAft>
              <a:buClr>
                <a:srgbClr val="000000"/>
              </a:buClr>
              <a:buSzPts val="1200"/>
              <a:buFont typeface="Arial"/>
              <a:buNone/>
            </a:pPr>
            <a:endParaRPr sz="1200" b="0" i="0" u="none" strike="noStrike" cap="none">
              <a:solidFill>
                <a:schemeClr val="dk1"/>
              </a:solidFill>
              <a:latin typeface="Calibri"/>
              <a:ea typeface="Calibri"/>
              <a:cs typeface="Calibri"/>
              <a:sym typeface="Calibri"/>
            </a:endParaRPr>
          </a:p>
        </p:txBody>
      </p:sp>
      <p:sp>
        <p:nvSpPr>
          <p:cNvPr id="446" name="Google Shape;446;g2dc6c7a5063_0_445" descr="Imagen de une niñe sentade en una silla de ruedas en una acera, mirando hacia las ventanas de vidrio de un edificio. La silla de ruedas tiene una mochila con un peluche colgando de la parte trasera."/>
          <p:cNvSpPr/>
          <p:nvPr/>
        </p:nvSpPr>
        <p:spPr>
          <a:xfrm>
            <a:off x="5714999" y="4669847"/>
            <a:ext cx="2594039" cy="1764329"/>
          </a:xfrm>
          <a:custGeom>
            <a:avLst/>
            <a:gdLst/>
            <a:ahLst/>
            <a:cxnLst/>
            <a:rect l="l" t="t" r="r" b="b"/>
            <a:pathLst>
              <a:path w="3886200" h="2643189" extrusionOk="0">
                <a:moveTo>
                  <a:pt x="0" y="0"/>
                </a:moveTo>
                <a:lnTo>
                  <a:pt x="3886200" y="0"/>
                </a:lnTo>
                <a:lnTo>
                  <a:pt x="3886200" y="2643190"/>
                </a:lnTo>
                <a:lnTo>
                  <a:pt x="0" y="2643190"/>
                </a:lnTo>
                <a:lnTo>
                  <a:pt x="0" y="0"/>
                </a:lnTo>
                <a:close/>
              </a:path>
            </a:pathLst>
          </a:custGeom>
          <a:blipFill rotWithShape="1">
            <a:blip r:embed="rId5">
              <a:alphaModFix/>
            </a:blip>
            <a:stretch>
              <a:fillRect r="-238" b="-238"/>
            </a:stretch>
          </a:blipFill>
          <a:ln>
            <a:noFill/>
          </a:ln>
        </p:spPr>
        <p:txBody>
          <a:bodyPr spcFirstLastPara="1" wrap="square" lIns="60950" tIns="30475" rIns="60950" bIns="30475" anchor="t" anchorCtr="0">
            <a:noAutofit/>
          </a:bodyPr>
          <a:lstStyle/>
          <a:p>
            <a:pPr marL="0" marR="0" lvl="0" indent="0" algn="l" rtl="0">
              <a:lnSpc>
                <a:spcPct val="100000"/>
              </a:lnSpc>
              <a:spcBef>
                <a:spcPts val="0"/>
              </a:spcBef>
              <a:spcAft>
                <a:spcPts val="0"/>
              </a:spcAft>
              <a:buClr>
                <a:srgbClr val="000000"/>
              </a:buClr>
              <a:buSzPts val="1200"/>
              <a:buFont typeface="Arial"/>
              <a:buNone/>
            </a:pPr>
            <a:endParaRPr sz="1200" b="0" i="0" u="none" strike="noStrike" cap="none">
              <a:solidFill>
                <a:schemeClr val="dk1"/>
              </a:solidFill>
              <a:latin typeface="Calibri"/>
              <a:ea typeface="Calibri"/>
              <a:cs typeface="Calibri"/>
              <a:sym typeface="Calibri"/>
            </a:endParaRPr>
          </a:p>
        </p:txBody>
      </p:sp>
      <p:cxnSp>
        <p:nvCxnSpPr>
          <p:cNvPr id="447" name="Google Shape;447;g2dc6c7a5063_0_445"/>
          <p:cNvCxnSpPr/>
          <p:nvPr/>
        </p:nvCxnSpPr>
        <p:spPr>
          <a:xfrm>
            <a:off x="0" y="1166792"/>
            <a:ext cx="10820400" cy="0"/>
          </a:xfrm>
          <a:prstGeom prst="straightConnector1">
            <a:avLst/>
          </a:prstGeom>
          <a:noFill/>
          <a:ln w="95250" cap="rnd" cmpd="sng">
            <a:solidFill>
              <a:srgbClr val="FDFDFD"/>
            </a:solidFill>
            <a:prstDash val="solid"/>
            <a:round/>
            <a:headEnd type="none" w="sm" len="sm"/>
            <a:tailEnd type="none" w="sm" len="sm"/>
          </a:ln>
        </p:spPr>
      </p:cxnSp>
      <p:sp>
        <p:nvSpPr>
          <p:cNvPr id="448" name="Google Shape;448;g2dc6c7a5063_0_445" descr="Imagen de un hombre y une niñe sentades en una carretera pintando un paso de peatones con diseños artísticos."/>
          <p:cNvSpPr/>
          <p:nvPr/>
        </p:nvSpPr>
        <p:spPr>
          <a:xfrm>
            <a:off x="8640937" y="2481768"/>
            <a:ext cx="2622649" cy="1745254"/>
          </a:xfrm>
          <a:custGeom>
            <a:avLst/>
            <a:gdLst/>
            <a:ahLst/>
            <a:cxnLst/>
            <a:rect l="l" t="t" r="r" b="b"/>
            <a:pathLst>
              <a:path w="3929062" h="2614613" extrusionOk="0">
                <a:moveTo>
                  <a:pt x="0" y="0"/>
                </a:moveTo>
                <a:lnTo>
                  <a:pt x="3929062" y="0"/>
                </a:lnTo>
                <a:lnTo>
                  <a:pt x="3929062" y="2614613"/>
                </a:lnTo>
                <a:lnTo>
                  <a:pt x="0" y="2614613"/>
                </a:lnTo>
                <a:lnTo>
                  <a:pt x="0" y="0"/>
                </a:lnTo>
                <a:close/>
              </a:path>
            </a:pathLst>
          </a:custGeom>
          <a:blipFill rotWithShape="1">
            <a:blip r:embed="rId6">
              <a:alphaModFix/>
            </a:blip>
            <a:stretch>
              <a:fillRect r="-547" b="-547"/>
            </a:stretch>
          </a:blipFill>
          <a:ln>
            <a:noFill/>
          </a:ln>
        </p:spPr>
        <p:txBody>
          <a:bodyPr spcFirstLastPara="1" wrap="square" lIns="60950" tIns="30475" rIns="60950" bIns="30475" anchor="t" anchorCtr="0">
            <a:noAutofit/>
          </a:bodyPr>
          <a:lstStyle/>
          <a:p>
            <a:pPr marL="0" marR="0" lvl="0" indent="0" algn="l" rtl="0">
              <a:lnSpc>
                <a:spcPct val="100000"/>
              </a:lnSpc>
              <a:spcBef>
                <a:spcPts val="0"/>
              </a:spcBef>
              <a:spcAft>
                <a:spcPts val="0"/>
              </a:spcAft>
              <a:buClr>
                <a:srgbClr val="000000"/>
              </a:buClr>
              <a:buSzPts val="1200"/>
              <a:buFont typeface="Arial"/>
              <a:buNone/>
            </a:pPr>
            <a:endParaRPr sz="1200" b="0" i="0" u="none" strike="noStrike" cap="none">
              <a:solidFill>
                <a:schemeClr val="dk1"/>
              </a:solidFill>
              <a:latin typeface="Calibri"/>
              <a:ea typeface="Calibri"/>
              <a:cs typeface="Calibri"/>
              <a:sym typeface="Calibri"/>
            </a:endParaRPr>
          </a:p>
        </p:txBody>
      </p:sp>
      <p:sp>
        <p:nvSpPr>
          <p:cNvPr id="449" name="Google Shape;449;g2dc6c7a5063_0_445"/>
          <p:cNvSpPr txBox="1"/>
          <p:nvPr/>
        </p:nvSpPr>
        <p:spPr>
          <a:xfrm>
            <a:off x="899150" y="452741"/>
            <a:ext cx="10393800" cy="677400"/>
          </a:xfrm>
          <a:prstGeom prst="rect">
            <a:avLst/>
          </a:prstGeom>
          <a:noFill/>
          <a:ln>
            <a:noFill/>
          </a:ln>
        </p:spPr>
        <p:txBody>
          <a:bodyPr spcFirstLastPara="1" wrap="square" lIns="0" tIns="0" rIns="0" bIns="0" anchor="t" anchorCtr="0">
            <a:noAutofit/>
          </a:bodyPr>
          <a:lstStyle/>
          <a:p>
            <a:pPr marL="0" marR="0" lvl="0" indent="0" algn="l" rtl="0">
              <a:lnSpc>
                <a:spcPct val="108000"/>
              </a:lnSpc>
              <a:spcBef>
                <a:spcPts val="0"/>
              </a:spcBef>
              <a:spcAft>
                <a:spcPts val="0"/>
              </a:spcAft>
              <a:buClr>
                <a:srgbClr val="000000"/>
              </a:buClr>
              <a:buSzPts val="4400"/>
              <a:buFont typeface="Arial"/>
              <a:buNone/>
            </a:pPr>
            <a:r>
              <a:rPr lang="en-US" sz="4400" b="0" i="0" u="none" strike="noStrike" cap="none">
                <a:solidFill>
                  <a:schemeClr val="lt1"/>
                </a:solidFill>
                <a:latin typeface="Arial"/>
                <a:ea typeface="Arial"/>
                <a:cs typeface="Arial"/>
                <a:sym typeface="Arial"/>
              </a:rPr>
              <a:t>EL ¿POR QUÉ?</a:t>
            </a:r>
            <a:endParaRPr sz="4900" b="0" i="0" u="none" strike="noStrike" cap="none">
              <a:solidFill>
                <a:srgbClr val="FFFFFF"/>
              </a:solidFill>
              <a:latin typeface="Arial"/>
              <a:ea typeface="Arial"/>
              <a:cs typeface="Arial"/>
              <a:sym typeface="Arial"/>
            </a:endParaRPr>
          </a:p>
        </p:txBody>
      </p:sp>
      <p:sp>
        <p:nvSpPr>
          <p:cNvPr id="450" name="Google Shape;450;g2dc6c7a5063_0_445"/>
          <p:cNvSpPr txBox="1"/>
          <p:nvPr/>
        </p:nvSpPr>
        <p:spPr>
          <a:xfrm>
            <a:off x="802000" y="1755350"/>
            <a:ext cx="7694700" cy="2407500"/>
          </a:xfrm>
          <a:prstGeom prst="rect">
            <a:avLst/>
          </a:prstGeom>
          <a:noFill/>
          <a:ln>
            <a:noFill/>
          </a:ln>
        </p:spPr>
        <p:txBody>
          <a:bodyPr spcFirstLastPara="1" wrap="square" lIns="0" tIns="0" rIns="0" bIns="0" anchor="t" anchorCtr="0">
            <a:spAutoFit/>
          </a:bodyPr>
          <a:lstStyle/>
          <a:p>
            <a:pPr marL="0" marR="0" lvl="0" indent="0" algn="l" rtl="0">
              <a:lnSpc>
                <a:spcPct val="120000"/>
              </a:lnSpc>
              <a:spcBef>
                <a:spcPts val="0"/>
              </a:spcBef>
              <a:spcAft>
                <a:spcPts val="0"/>
              </a:spcAft>
              <a:buClr>
                <a:srgbClr val="000000"/>
              </a:buClr>
              <a:buSzPts val="2400"/>
              <a:buFont typeface="Arial"/>
              <a:buNone/>
            </a:pPr>
            <a:r>
              <a:rPr lang="en-US" sz="3400" b="0" i="0" u="none" strike="noStrike" cap="none">
                <a:solidFill>
                  <a:srgbClr val="FFFFFF"/>
                </a:solidFill>
                <a:latin typeface="Arial"/>
                <a:ea typeface="Arial"/>
                <a:cs typeface="Arial"/>
                <a:sym typeface="Arial"/>
              </a:rPr>
              <a:t>Crear o modificar entornos puede hacer que nuestras comunidades sean más </a:t>
            </a:r>
            <a:r>
              <a:rPr lang="en-US" sz="3400" b="0" i="0" u="none" strike="noStrike" cap="none">
                <a:solidFill>
                  <a:srgbClr val="ED7D31"/>
                </a:solidFill>
                <a:latin typeface="Arial"/>
                <a:ea typeface="Arial"/>
                <a:cs typeface="Arial"/>
                <a:sym typeface="Arial"/>
              </a:rPr>
              <a:t>saludables</a:t>
            </a:r>
            <a:r>
              <a:rPr lang="en-US" sz="3400" b="0" i="0" u="none" strike="noStrike" cap="none">
                <a:solidFill>
                  <a:srgbClr val="FFFFFF"/>
                </a:solidFill>
                <a:latin typeface="Arial"/>
                <a:ea typeface="Arial"/>
                <a:cs typeface="Arial"/>
                <a:sym typeface="Arial"/>
              </a:rPr>
              <a:t> y </a:t>
            </a:r>
            <a:r>
              <a:rPr lang="en-US" sz="3400" b="0" i="0" u="none" strike="noStrike" cap="none">
                <a:solidFill>
                  <a:srgbClr val="ED7D31"/>
                </a:solidFill>
                <a:latin typeface="Arial"/>
                <a:ea typeface="Arial"/>
                <a:cs typeface="Arial"/>
                <a:sym typeface="Arial"/>
              </a:rPr>
              <a:t>seguras</a:t>
            </a:r>
            <a:r>
              <a:rPr lang="en-US" sz="3400" b="0" i="0" u="none" strike="noStrike" cap="none">
                <a:solidFill>
                  <a:srgbClr val="FFFFFF"/>
                </a:solidFill>
                <a:latin typeface="Arial"/>
                <a:ea typeface="Arial"/>
                <a:cs typeface="Arial"/>
                <a:sym typeface="Arial"/>
              </a:rPr>
              <a:t> para vivir, trabajar, jugar, aprender y adorar</a:t>
            </a:r>
            <a:endParaRPr sz="3400" b="0" i="0" u="none" strike="noStrike" cap="none">
              <a:solidFill>
                <a:srgbClr val="000000"/>
              </a:solidFill>
              <a:latin typeface="Arial"/>
              <a:ea typeface="Arial"/>
              <a:cs typeface="Arial"/>
              <a:sym typeface="Aria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03265B"/>
        </a:solidFill>
        <a:effectLst/>
      </p:bgPr>
    </p:bg>
    <p:spTree>
      <p:nvGrpSpPr>
        <p:cNvPr id="1" name="Shape 454"/>
        <p:cNvGrpSpPr/>
        <p:nvPr/>
      </p:nvGrpSpPr>
      <p:grpSpPr>
        <a:xfrm>
          <a:off x="0" y="0"/>
          <a:ext cx="0" cy="0"/>
          <a:chOff x="0" y="0"/>
          <a:chExt cx="0" cy="0"/>
        </a:xfrm>
      </p:grpSpPr>
      <p:sp>
        <p:nvSpPr>
          <p:cNvPr id="455" name="Google Shape;455;g2dc6c7a5063_0_458"/>
          <p:cNvSpPr txBox="1"/>
          <p:nvPr/>
        </p:nvSpPr>
        <p:spPr>
          <a:xfrm>
            <a:off x="1946850" y="1027800"/>
            <a:ext cx="8298300" cy="4802400"/>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Clr>
                <a:srgbClr val="000000"/>
              </a:buClr>
              <a:buSzPts val="5000"/>
              <a:buFont typeface="Arial"/>
              <a:buNone/>
            </a:pPr>
            <a:r>
              <a:rPr lang="en-US" sz="6000" b="0" i="0" u="none" strike="noStrike" cap="none">
                <a:solidFill>
                  <a:srgbClr val="FFFFFF"/>
                </a:solidFill>
                <a:latin typeface="Arial"/>
                <a:ea typeface="Arial"/>
                <a:cs typeface="Arial"/>
                <a:sym typeface="Arial"/>
              </a:rPr>
              <a:t>INSTITUTO </a:t>
            </a:r>
            <a:br>
              <a:rPr lang="en-US" sz="6000" b="0" i="0" u="none" strike="noStrike" cap="none">
                <a:solidFill>
                  <a:srgbClr val="FFFFFF"/>
                </a:solidFill>
                <a:latin typeface="Arial"/>
                <a:ea typeface="Arial"/>
                <a:cs typeface="Arial"/>
                <a:sym typeface="Arial"/>
              </a:rPr>
            </a:br>
            <a:r>
              <a:rPr lang="en-US" sz="6000" b="0" i="0" u="none" strike="noStrike" cap="none">
                <a:solidFill>
                  <a:srgbClr val="FFFFFF"/>
                </a:solidFill>
                <a:latin typeface="Arial"/>
                <a:ea typeface="Arial"/>
                <a:cs typeface="Arial"/>
                <a:sym typeface="Arial"/>
              </a:rPr>
              <a:t>DE ACCIÓN PARA LA CAMINABILIDAD DE VIRGINIA</a:t>
            </a:r>
            <a:endParaRPr sz="6000" b="0" i="0" u="none" strike="noStrike" cap="none">
              <a:solidFill>
                <a:srgbClr val="000000"/>
              </a:solidFill>
              <a:latin typeface="Arial"/>
              <a:ea typeface="Arial"/>
              <a:cs typeface="Arial"/>
              <a:sym typeface="Aria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03265B"/>
        </a:solidFill>
        <a:effectLst/>
      </p:bgPr>
    </p:bg>
    <p:spTree>
      <p:nvGrpSpPr>
        <p:cNvPr id="1" name="Shape 459"/>
        <p:cNvGrpSpPr/>
        <p:nvPr/>
      </p:nvGrpSpPr>
      <p:grpSpPr>
        <a:xfrm>
          <a:off x="0" y="0"/>
          <a:ext cx="0" cy="0"/>
          <a:chOff x="0" y="0"/>
          <a:chExt cx="0" cy="0"/>
        </a:xfrm>
      </p:grpSpPr>
      <p:sp>
        <p:nvSpPr>
          <p:cNvPr id="460" name="Google Shape;460;g2dc6c7a5063_0_462"/>
          <p:cNvSpPr txBox="1"/>
          <p:nvPr/>
        </p:nvSpPr>
        <p:spPr>
          <a:xfrm>
            <a:off x="899150" y="452741"/>
            <a:ext cx="10393800" cy="754200"/>
          </a:xfrm>
          <a:prstGeom prst="rect">
            <a:avLst/>
          </a:prstGeom>
          <a:noFill/>
          <a:ln>
            <a:noFill/>
          </a:ln>
        </p:spPr>
        <p:txBody>
          <a:bodyPr spcFirstLastPara="1" wrap="square" lIns="0" tIns="0" rIns="0" bIns="0" anchor="t" anchorCtr="0">
            <a:spAutoFit/>
          </a:bodyPr>
          <a:lstStyle/>
          <a:p>
            <a:pPr marL="0" marR="0" lvl="0" indent="0" algn="l" rtl="0">
              <a:lnSpc>
                <a:spcPct val="108000"/>
              </a:lnSpc>
              <a:spcBef>
                <a:spcPts val="0"/>
              </a:spcBef>
              <a:spcAft>
                <a:spcPts val="0"/>
              </a:spcAft>
              <a:buClr>
                <a:srgbClr val="000000"/>
              </a:buClr>
              <a:buSzPts val="4900"/>
              <a:buFont typeface="Arial"/>
              <a:buNone/>
            </a:pPr>
            <a:r>
              <a:rPr lang="en-US" sz="4900" b="0" i="0" u="none" strike="noStrike" cap="none">
                <a:solidFill>
                  <a:srgbClr val="FFFFFF"/>
                </a:solidFill>
                <a:latin typeface="Arial"/>
                <a:ea typeface="Arial"/>
                <a:cs typeface="Arial"/>
                <a:sym typeface="Arial"/>
              </a:rPr>
              <a:t>PROPÓSITO</a:t>
            </a:r>
            <a:endParaRPr sz="900" b="0" i="0" u="none" strike="noStrike" cap="none">
              <a:solidFill>
                <a:srgbClr val="000000"/>
              </a:solidFill>
              <a:latin typeface="Arial"/>
              <a:ea typeface="Arial"/>
              <a:cs typeface="Arial"/>
              <a:sym typeface="Arial"/>
            </a:endParaRPr>
          </a:p>
        </p:txBody>
      </p:sp>
      <p:grpSp>
        <p:nvGrpSpPr>
          <p:cNvPr id="461" name="Google Shape;461;g2dc6c7a5063_0_462"/>
          <p:cNvGrpSpPr/>
          <p:nvPr/>
        </p:nvGrpSpPr>
        <p:grpSpPr>
          <a:xfrm>
            <a:off x="4989775" y="1752332"/>
            <a:ext cx="2610126" cy="2814580"/>
            <a:chOff x="0" y="-323428"/>
            <a:chExt cx="4963160" cy="5286588"/>
          </a:xfrm>
        </p:grpSpPr>
        <p:sp>
          <p:nvSpPr>
            <p:cNvPr id="462" name="Google Shape;462;g2dc6c7a5063_0_462"/>
            <p:cNvSpPr/>
            <p:nvPr/>
          </p:nvSpPr>
          <p:spPr>
            <a:xfrm>
              <a:off x="0" y="0"/>
              <a:ext cx="4963160" cy="4963160"/>
            </a:xfrm>
            <a:custGeom>
              <a:avLst/>
              <a:gdLst/>
              <a:ahLst/>
              <a:cxnLst/>
              <a:rect l="l" t="t" r="r" b="b"/>
              <a:pathLst>
                <a:path w="4963160" h="4963160" extrusionOk="0">
                  <a:moveTo>
                    <a:pt x="0" y="2481580"/>
                  </a:moveTo>
                  <a:cubicBezTo>
                    <a:pt x="0" y="1110996"/>
                    <a:pt x="1110996" y="0"/>
                    <a:pt x="2481580" y="0"/>
                  </a:cubicBezTo>
                  <a:lnTo>
                    <a:pt x="2481580" y="12700"/>
                  </a:lnTo>
                  <a:lnTo>
                    <a:pt x="2481580" y="0"/>
                  </a:lnTo>
                  <a:cubicBezTo>
                    <a:pt x="3852164" y="0"/>
                    <a:pt x="4963160" y="1110996"/>
                    <a:pt x="4963160" y="2481580"/>
                  </a:cubicBezTo>
                  <a:lnTo>
                    <a:pt x="4950460" y="2481580"/>
                  </a:lnTo>
                  <a:lnTo>
                    <a:pt x="4963160" y="2481580"/>
                  </a:lnTo>
                  <a:cubicBezTo>
                    <a:pt x="4963160" y="3852164"/>
                    <a:pt x="3852164" y="4963160"/>
                    <a:pt x="2481580" y="4963160"/>
                  </a:cubicBezTo>
                  <a:lnTo>
                    <a:pt x="2481580" y="4950460"/>
                  </a:lnTo>
                  <a:lnTo>
                    <a:pt x="2481580" y="4963160"/>
                  </a:lnTo>
                  <a:cubicBezTo>
                    <a:pt x="1110996" y="4963160"/>
                    <a:pt x="0" y="3852164"/>
                    <a:pt x="0" y="2481580"/>
                  </a:cubicBezTo>
                  <a:lnTo>
                    <a:pt x="12700" y="2481580"/>
                  </a:lnTo>
                  <a:lnTo>
                    <a:pt x="25400" y="2481580"/>
                  </a:lnTo>
                  <a:lnTo>
                    <a:pt x="12700" y="2481580"/>
                  </a:lnTo>
                  <a:lnTo>
                    <a:pt x="0" y="2481580"/>
                  </a:lnTo>
                  <a:moveTo>
                    <a:pt x="25400" y="2481580"/>
                  </a:moveTo>
                  <a:cubicBezTo>
                    <a:pt x="25400" y="2488565"/>
                    <a:pt x="19685" y="2494280"/>
                    <a:pt x="12700" y="2494280"/>
                  </a:cubicBezTo>
                  <a:cubicBezTo>
                    <a:pt x="5715" y="2494280"/>
                    <a:pt x="0" y="2488565"/>
                    <a:pt x="0" y="2481580"/>
                  </a:cubicBezTo>
                  <a:cubicBezTo>
                    <a:pt x="0" y="2474595"/>
                    <a:pt x="5715" y="2468880"/>
                    <a:pt x="12700" y="2468880"/>
                  </a:cubicBezTo>
                  <a:cubicBezTo>
                    <a:pt x="19685" y="2468880"/>
                    <a:pt x="25400" y="2474595"/>
                    <a:pt x="25400" y="2481580"/>
                  </a:cubicBezTo>
                  <a:cubicBezTo>
                    <a:pt x="25400" y="3838067"/>
                    <a:pt x="1125093" y="4937760"/>
                    <a:pt x="2481580" y="4937760"/>
                  </a:cubicBezTo>
                  <a:cubicBezTo>
                    <a:pt x="3838067" y="4937760"/>
                    <a:pt x="4937760" y="3838067"/>
                    <a:pt x="4937760" y="2481580"/>
                  </a:cubicBezTo>
                  <a:cubicBezTo>
                    <a:pt x="4937760" y="1125093"/>
                    <a:pt x="3838067" y="25400"/>
                    <a:pt x="2481580" y="25400"/>
                  </a:cubicBezTo>
                  <a:lnTo>
                    <a:pt x="2481580" y="12700"/>
                  </a:lnTo>
                  <a:lnTo>
                    <a:pt x="2481580" y="25400"/>
                  </a:lnTo>
                  <a:cubicBezTo>
                    <a:pt x="1125093" y="25400"/>
                    <a:pt x="25400" y="1125093"/>
                    <a:pt x="25400" y="2481580"/>
                  </a:cubicBezTo>
                  <a:close/>
                </a:path>
              </a:pathLst>
            </a:custGeom>
            <a:solidFill>
              <a:srgbClr val="ED7D31"/>
            </a:solidFill>
            <a:ln>
              <a:noFill/>
            </a:ln>
          </p:spPr>
          <p:txBody>
            <a:bodyPr spcFirstLastPara="1" wrap="square" lIns="60950" tIns="30475" rIns="60950" bIns="30475" anchor="t" anchorCtr="0">
              <a:noAutofit/>
            </a:bodyPr>
            <a:lstStyle/>
            <a:p>
              <a:pPr marL="0" marR="0" lvl="0" indent="0" algn="l" rtl="0">
                <a:lnSpc>
                  <a:spcPct val="100000"/>
                </a:lnSpc>
                <a:spcBef>
                  <a:spcPts val="0"/>
                </a:spcBef>
                <a:spcAft>
                  <a:spcPts val="0"/>
                </a:spcAft>
                <a:buClr>
                  <a:srgbClr val="000000"/>
                </a:buClr>
                <a:buSzPts val="1200"/>
                <a:buFont typeface="Arial"/>
                <a:buNone/>
              </a:pPr>
              <a:endParaRPr sz="1200" b="0" i="0" u="none" strike="noStrike" cap="none">
                <a:solidFill>
                  <a:schemeClr val="dk1"/>
                </a:solidFill>
                <a:latin typeface="Calibri"/>
                <a:ea typeface="Calibri"/>
                <a:cs typeface="Calibri"/>
                <a:sym typeface="Calibri"/>
              </a:endParaRPr>
            </a:p>
          </p:txBody>
        </p:sp>
        <p:sp>
          <p:nvSpPr>
            <p:cNvPr id="463" name="Google Shape;463;g2dc6c7a5063_0_462"/>
            <p:cNvSpPr txBox="1"/>
            <p:nvPr/>
          </p:nvSpPr>
          <p:spPr>
            <a:xfrm>
              <a:off x="392079" y="-323428"/>
              <a:ext cx="4179000" cy="3509700"/>
            </a:xfrm>
            <a:prstGeom prst="rect">
              <a:avLst/>
            </a:prstGeom>
            <a:noFill/>
            <a:ln>
              <a:noFill/>
            </a:ln>
          </p:spPr>
          <p:txBody>
            <a:bodyPr spcFirstLastPara="1" wrap="square" lIns="33875" tIns="33875" rIns="33875" bIns="33875" anchor="ctr" anchorCtr="0">
              <a:noAutofit/>
            </a:bodyPr>
            <a:lstStyle/>
            <a:p>
              <a:pPr marL="0" marR="0" lvl="0" indent="0" algn="ctr" rtl="0">
                <a:lnSpc>
                  <a:spcPct val="120000"/>
                </a:lnSpc>
                <a:spcBef>
                  <a:spcPts val="0"/>
                </a:spcBef>
                <a:spcAft>
                  <a:spcPts val="0"/>
                </a:spcAft>
                <a:buClr>
                  <a:srgbClr val="000000"/>
                </a:buClr>
                <a:buSzPts val="2800"/>
                <a:buFont typeface="Arial"/>
                <a:buNone/>
              </a:pPr>
              <a:r>
                <a:rPr lang="en-US" sz="3000" b="0" i="0" u="none" strike="noStrike" cap="none">
                  <a:solidFill>
                    <a:srgbClr val="FFFFFF"/>
                  </a:solidFill>
                  <a:latin typeface="Open Sans"/>
                  <a:ea typeface="Open Sans"/>
                  <a:cs typeface="Open Sans"/>
                  <a:sym typeface="Open Sans"/>
                </a:rPr>
                <a:t>Lugares</a:t>
              </a:r>
              <a:endParaRPr sz="3000" b="0" i="0" u="none" strike="noStrike" cap="none">
                <a:solidFill>
                  <a:srgbClr val="000000"/>
                </a:solidFill>
                <a:latin typeface="Arial"/>
                <a:ea typeface="Arial"/>
                <a:cs typeface="Arial"/>
                <a:sym typeface="Arial"/>
              </a:endParaRPr>
            </a:p>
          </p:txBody>
        </p:sp>
      </p:grpSp>
      <p:grpSp>
        <p:nvGrpSpPr>
          <p:cNvPr id="464" name="Google Shape;464;g2dc6c7a5063_0_462"/>
          <p:cNvGrpSpPr/>
          <p:nvPr/>
        </p:nvGrpSpPr>
        <p:grpSpPr>
          <a:xfrm>
            <a:off x="6840149" y="3687275"/>
            <a:ext cx="2610147" cy="2642546"/>
            <a:chOff x="0" y="-9525"/>
            <a:chExt cx="4963200" cy="4972800"/>
          </a:xfrm>
        </p:grpSpPr>
        <p:sp>
          <p:nvSpPr>
            <p:cNvPr id="465" name="Google Shape;465;g2dc6c7a5063_0_462"/>
            <p:cNvSpPr/>
            <p:nvPr/>
          </p:nvSpPr>
          <p:spPr>
            <a:xfrm>
              <a:off x="0" y="0"/>
              <a:ext cx="4963160" cy="4963160"/>
            </a:xfrm>
            <a:custGeom>
              <a:avLst/>
              <a:gdLst/>
              <a:ahLst/>
              <a:cxnLst/>
              <a:rect l="l" t="t" r="r" b="b"/>
              <a:pathLst>
                <a:path w="4963160" h="4963160" extrusionOk="0">
                  <a:moveTo>
                    <a:pt x="0" y="2481580"/>
                  </a:moveTo>
                  <a:cubicBezTo>
                    <a:pt x="0" y="1110996"/>
                    <a:pt x="1110996" y="0"/>
                    <a:pt x="2481580" y="0"/>
                  </a:cubicBezTo>
                  <a:lnTo>
                    <a:pt x="2481580" y="12700"/>
                  </a:lnTo>
                  <a:lnTo>
                    <a:pt x="2481580" y="0"/>
                  </a:lnTo>
                  <a:cubicBezTo>
                    <a:pt x="3852164" y="0"/>
                    <a:pt x="4963160" y="1110996"/>
                    <a:pt x="4963160" y="2481580"/>
                  </a:cubicBezTo>
                  <a:lnTo>
                    <a:pt x="4950460" y="2481580"/>
                  </a:lnTo>
                  <a:lnTo>
                    <a:pt x="4963160" y="2481580"/>
                  </a:lnTo>
                  <a:cubicBezTo>
                    <a:pt x="4963160" y="3852164"/>
                    <a:pt x="3852164" y="4963160"/>
                    <a:pt x="2481580" y="4963160"/>
                  </a:cubicBezTo>
                  <a:lnTo>
                    <a:pt x="2481580" y="4950460"/>
                  </a:lnTo>
                  <a:lnTo>
                    <a:pt x="2481580" y="4963160"/>
                  </a:lnTo>
                  <a:cubicBezTo>
                    <a:pt x="1110996" y="4963160"/>
                    <a:pt x="0" y="3852164"/>
                    <a:pt x="0" y="2481580"/>
                  </a:cubicBezTo>
                  <a:lnTo>
                    <a:pt x="12700" y="2481580"/>
                  </a:lnTo>
                  <a:lnTo>
                    <a:pt x="25400" y="2481580"/>
                  </a:lnTo>
                  <a:lnTo>
                    <a:pt x="12700" y="2481580"/>
                  </a:lnTo>
                  <a:lnTo>
                    <a:pt x="0" y="2481580"/>
                  </a:lnTo>
                  <a:moveTo>
                    <a:pt x="25400" y="2481580"/>
                  </a:moveTo>
                  <a:cubicBezTo>
                    <a:pt x="25400" y="2488565"/>
                    <a:pt x="19685" y="2494280"/>
                    <a:pt x="12700" y="2494280"/>
                  </a:cubicBezTo>
                  <a:cubicBezTo>
                    <a:pt x="5715" y="2494280"/>
                    <a:pt x="0" y="2488565"/>
                    <a:pt x="0" y="2481580"/>
                  </a:cubicBezTo>
                  <a:cubicBezTo>
                    <a:pt x="0" y="2474595"/>
                    <a:pt x="5715" y="2468880"/>
                    <a:pt x="12700" y="2468880"/>
                  </a:cubicBezTo>
                  <a:cubicBezTo>
                    <a:pt x="19685" y="2468880"/>
                    <a:pt x="25400" y="2474595"/>
                    <a:pt x="25400" y="2481580"/>
                  </a:cubicBezTo>
                  <a:cubicBezTo>
                    <a:pt x="25400" y="3838067"/>
                    <a:pt x="1125093" y="4937760"/>
                    <a:pt x="2481580" y="4937760"/>
                  </a:cubicBezTo>
                  <a:cubicBezTo>
                    <a:pt x="3838067" y="4937760"/>
                    <a:pt x="4937760" y="3838067"/>
                    <a:pt x="4937760" y="2481580"/>
                  </a:cubicBezTo>
                  <a:cubicBezTo>
                    <a:pt x="4937760" y="1125093"/>
                    <a:pt x="3838067" y="25400"/>
                    <a:pt x="2481580" y="25400"/>
                  </a:cubicBezTo>
                  <a:lnTo>
                    <a:pt x="2481580" y="12700"/>
                  </a:lnTo>
                  <a:lnTo>
                    <a:pt x="2481580" y="25400"/>
                  </a:lnTo>
                  <a:cubicBezTo>
                    <a:pt x="1125093" y="25400"/>
                    <a:pt x="25400" y="1125093"/>
                    <a:pt x="25400" y="2481580"/>
                  </a:cubicBezTo>
                  <a:close/>
                </a:path>
              </a:pathLst>
            </a:custGeom>
            <a:solidFill>
              <a:srgbClr val="ED7D31"/>
            </a:solidFill>
            <a:ln>
              <a:noFill/>
            </a:ln>
          </p:spPr>
          <p:txBody>
            <a:bodyPr spcFirstLastPara="1" wrap="square" lIns="60950" tIns="30475" rIns="60950" bIns="30475" anchor="t" anchorCtr="0">
              <a:noAutofit/>
            </a:bodyPr>
            <a:lstStyle/>
            <a:p>
              <a:pPr marL="0" marR="0" lvl="0" indent="0" algn="l" rtl="0">
                <a:lnSpc>
                  <a:spcPct val="100000"/>
                </a:lnSpc>
                <a:spcBef>
                  <a:spcPts val="0"/>
                </a:spcBef>
                <a:spcAft>
                  <a:spcPts val="0"/>
                </a:spcAft>
                <a:buClr>
                  <a:srgbClr val="000000"/>
                </a:buClr>
                <a:buSzPts val="1200"/>
                <a:buFont typeface="Arial"/>
                <a:buNone/>
              </a:pPr>
              <a:endParaRPr sz="1200" b="0" i="0" u="none" strike="noStrike" cap="none">
                <a:solidFill>
                  <a:schemeClr val="dk1"/>
                </a:solidFill>
                <a:latin typeface="Calibri"/>
                <a:ea typeface="Calibri"/>
                <a:cs typeface="Calibri"/>
                <a:sym typeface="Calibri"/>
              </a:endParaRPr>
            </a:p>
          </p:txBody>
        </p:sp>
        <p:sp>
          <p:nvSpPr>
            <p:cNvPr id="466" name="Google Shape;466;g2dc6c7a5063_0_462"/>
            <p:cNvSpPr txBox="1"/>
            <p:nvPr/>
          </p:nvSpPr>
          <p:spPr>
            <a:xfrm>
              <a:off x="0" y="-9525"/>
              <a:ext cx="4963200" cy="4972800"/>
            </a:xfrm>
            <a:prstGeom prst="rect">
              <a:avLst/>
            </a:prstGeom>
            <a:noFill/>
            <a:ln>
              <a:noFill/>
            </a:ln>
          </p:spPr>
          <p:txBody>
            <a:bodyPr spcFirstLastPara="1" wrap="square" lIns="33875" tIns="33875" rIns="33875" bIns="33875" anchor="ctr" anchorCtr="0">
              <a:noAutofit/>
            </a:bodyPr>
            <a:lstStyle/>
            <a:p>
              <a:pPr marL="0" marR="0" lvl="0" indent="0" algn="r" rtl="0">
                <a:lnSpc>
                  <a:spcPct val="120000"/>
                </a:lnSpc>
                <a:spcBef>
                  <a:spcPts val="0"/>
                </a:spcBef>
                <a:spcAft>
                  <a:spcPts val="0"/>
                </a:spcAft>
                <a:buClr>
                  <a:srgbClr val="000000"/>
                </a:buClr>
                <a:buSzPts val="1800"/>
                <a:buFont typeface="Arial"/>
                <a:buNone/>
              </a:pPr>
              <a:r>
                <a:rPr lang="en-US" sz="1800" b="0" i="0" u="none" strike="noStrike" cap="none">
                  <a:solidFill>
                    <a:srgbClr val="FFFFFF"/>
                  </a:solidFill>
                  <a:latin typeface="Open Sans"/>
                  <a:ea typeface="Open Sans"/>
                  <a:cs typeface="Open Sans"/>
                  <a:sym typeface="Open Sans"/>
                </a:rPr>
                <a:t>     </a:t>
              </a:r>
              <a:endParaRPr sz="900" b="0" i="0" u="none" strike="noStrike" cap="none">
                <a:solidFill>
                  <a:srgbClr val="000000"/>
                </a:solidFill>
                <a:latin typeface="Arial"/>
                <a:ea typeface="Arial"/>
                <a:cs typeface="Arial"/>
                <a:sym typeface="Arial"/>
              </a:endParaRPr>
            </a:p>
            <a:p>
              <a:pPr marL="0" marR="0" lvl="0" indent="0" algn="r" rtl="0">
                <a:lnSpc>
                  <a:spcPct val="120000"/>
                </a:lnSpc>
                <a:spcBef>
                  <a:spcPts val="0"/>
                </a:spcBef>
                <a:spcAft>
                  <a:spcPts val="0"/>
                </a:spcAft>
                <a:buClr>
                  <a:srgbClr val="000000"/>
                </a:buClr>
                <a:buSzPts val="2400"/>
                <a:buFont typeface="Arial"/>
                <a:buNone/>
              </a:pPr>
              <a:endParaRPr sz="2400" b="0" i="0" u="none" strike="noStrike" cap="none">
                <a:solidFill>
                  <a:srgbClr val="000000"/>
                </a:solidFill>
                <a:latin typeface="Arial"/>
                <a:ea typeface="Arial"/>
                <a:cs typeface="Arial"/>
                <a:sym typeface="Arial"/>
              </a:endParaRPr>
            </a:p>
          </p:txBody>
        </p:sp>
      </p:grpSp>
      <p:sp>
        <p:nvSpPr>
          <p:cNvPr id="467" name="Google Shape;467;g2dc6c7a5063_0_462"/>
          <p:cNvSpPr/>
          <p:nvPr/>
        </p:nvSpPr>
        <p:spPr>
          <a:xfrm>
            <a:off x="3235850" y="3692051"/>
            <a:ext cx="2692514" cy="2642883"/>
          </a:xfrm>
          <a:custGeom>
            <a:avLst/>
            <a:gdLst/>
            <a:ahLst/>
            <a:cxnLst/>
            <a:rect l="l" t="t" r="r" b="b"/>
            <a:pathLst>
              <a:path w="4963160" h="4963160" extrusionOk="0">
                <a:moveTo>
                  <a:pt x="0" y="2481580"/>
                </a:moveTo>
                <a:cubicBezTo>
                  <a:pt x="0" y="1110996"/>
                  <a:pt x="1110996" y="0"/>
                  <a:pt x="2481580" y="0"/>
                </a:cubicBezTo>
                <a:lnTo>
                  <a:pt x="2481580" y="12700"/>
                </a:lnTo>
                <a:lnTo>
                  <a:pt x="2481580" y="0"/>
                </a:lnTo>
                <a:cubicBezTo>
                  <a:pt x="3852164" y="0"/>
                  <a:pt x="4963160" y="1110996"/>
                  <a:pt x="4963160" y="2481580"/>
                </a:cubicBezTo>
                <a:lnTo>
                  <a:pt x="4950460" y="2481580"/>
                </a:lnTo>
                <a:lnTo>
                  <a:pt x="4963160" y="2481580"/>
                </a:lnTo>
                <a:cubicBezTo>
                  <a:pt x="4963160" y="3852164"/>
                  <a:pt x="3852164" y="4963160"/>
                  <a:pt x="2481580" y="4963160"/>
                </a:cubicBezTo>
                <a:lnTo>
                  <a:pt x="2481580" y="4950460"/>
                </a:lnTo>
                <a:lnTo>
                  <a:pt x="2481580" y="4963160"/>
                </a:lnTo>
                <a:cubicBezTo>
                  <a:pt x="1110996" y="4963160"/>
                  <a:pt x="0" y="3852164"/>
                  <a:pt x="0" y="2481580"/>
                </a:cubicBezTo>
                <a:lnTo>
                  <a:pt x="12700" y="2481580"/>
                </a:lnTo>
                <a:lnTo>
                  <a:pt x="25400" y="2481580"/>
                </a:lnTo>
                <a:lnTo>
                  <a:pt x="12700" y="2481580"/>
                </a:lnTo>
                <a:lnTo>
                  <a:pt x="0" y="2481580"/>
                </a:lnTo>
                <a:moveTo>
                  <a:pt x="25400" y="2481580"/>
                </a:moveTo>
                <a:cubicBezTo>
                  <a:pt x="25400" y="2488565"/>
                  <a:pt x="19685" y="2494280"/>
                  <a:pt x="12700" y="2494280"/>
                </a:cubicBezTo>
                <a:cubicBezTo>
                  <a:pt x="5715" y="2494280"/>
                  <a:pt x="0" y="2488565"/>
                  <a:pt x="0" y="2481580"/>
                </a:cubicBezTo>
                <a:cubicBezTo>
                  <a:pt x="0" y="2474595"/>
                  <a:pt x="5715" y="2468880"/>
                  <a:pt x="12700" y="2468880"/>
                </a:cubicBezTo>
                <a:cubicBezTo>
                  <a:pt x="19685" y="2468880"/>
                  <a:pt x="25400" y="2474595"/>
                  <a:pt x="25400" y="2481580"/>
                </a:cubicBezTo>
                <a:cubicBezTo>
                  <a:pt x="25400" y="3838067"/>
                  <a:pt x="1125093" y="4937760"/>
                  <a:pt x="2481580" y="4937760"/>
                </a:cubicBezTo>
                <a:cubicBezTo>
                  <a:pt x="3838067" y="4937760"/>
                  <a:pt x="4937760" y="3838067"/>
                  <a:pt x="4937760" y="2481580"/>
                </a:cubicBezTo>
                <a:cubicBezTo>
                  <a:pt x="4937760" y="1125093"/>
                  <a:pt x="3838067" y="25400"/>
                  <a:pt x="2481580" y="25400"/>
                </a:cubicBezTo>
                <a:lnTo>
                  <a:pt x="2481580" y="12700"/>
                </a:lnTo>
                <a:lnTo>
                  <a:pt x="2481580" y="25400"/>
                </a:lnTo>
                <a:cubicBezTo>
                  <a:pt x="1125093" y="25400"/>
                  <a:pt x="25400" y="1125093"/>
                  <a:pt x="25400" y="2481580"/>
                </a:cubicBezTo>
                <a:close/>
              </a:path>
            </a:pathLst>
          </a:custGeom>
          <a:solidFill>
            <a:srgbClr val="ED7D31"/>
          </a:solidFill>
          <a:ln>
            <a:noFill/>
          </a:ln>
        </p:spPr>
        <p:txBody>
          <a:bodyPr spcFirstLastPara="1" wrap="square" lIns="60950" tIns="30475" rIns="60950" bIns="30475" anchor="t" anchorCtr="0">
            <a:noAutofit/>
          </a:bodyPr>
          <a:lstStyle/>
          <a:p>
            <a:pPr marL="0" marR="0" lvl="0" indent="0" algn="l" rtl="0">
              <a:lnSpc>
                <a:spcPct val="100000"/>
              </a:lnSpc>
              <a:spcBef>
                <a:spcPts val="0"/>
              </a:spcBef>
              <a:spcAft>
                <a:spcPts val="0"/>
              </a:spcAft>
              <a:buClr>
                <a:srgbClr val="000000"/>
              </a:buClr>
              <a:buSzPts val="1200"/>
              <a:buFont typeface="Arial"/>
              <a:buNone/>
            </a:pPr>
            <a:endParaRPr sz="1200" b="0" i="0" u="none" strike="noStrike" cap="none">
              <a:solidFill>
                <a:schemeClr val="dk1"/>
              </a:solidFill>
              <a:latin typeface="Calibri"/>
              <a:ea typeface="Calibri"/>
              <a:cs typeface="Calibri"/>
              <a:sym typeface="Calibri"/>
            </a:endParaRPr>
          </a:p>
        </p:txBody>
      </p:sp>
      <p:sp>
        <p:nvSpPr>
          <p:cNvPr id="468" name="Google Shape;468;g2dc6c7a5063_0_462"/>
          <p:cNvSpPr txBox="1"/>
          <p:nvPr/>
        </p:nvSpPr>
        <p:spPr>
          <a:xfrm>
            <a:off x="3499905" y="4134758"/>
            <a:ext cx="1981200" cy="1935600"/>
          </a:xfrm>
          <a:prstGeom prst="rect">
            <a:avLst/>
          </a:prstGeom>
          <a:noFill/>
          <a:ln>
            <a:noFill/>
          </a:ln>
        </p:spPr>
        <p:txBody>
          <a:bodyPr spcFirstLastPara="1" wrap="square" lIns="33875" tIns="33875" rIns="33875" bIns="33875" anchor="ctr" anchorCtr="0">
            <a:noAutofit/>
          </a:bodyPr>
          <a:lstStyle/>
          <a:p>
            <a:pPr marL="0" marR="0" lvl="0" indent="0" algn="l" rtl="0">
              <a:lnSpc>
                <a:spcPct val="120000"/>
              </a:lnSpc>
              <a:spcBef>
                <a:spcPts val="0"/>
              </a:spcBef>
              <a:spcAft>
                <a:spcPts val="0"/>
              </a:spcAft>
              <a:buClr>
                <a:srgbClr val="000000"/>
              </a:buClr>
              <a:buSzPts val="2800"/>
              <a:buFont typeface="Arial"/>
              <a:buNone/>
            </a:pPr>
            <a:r>
              <a:rPr lang="en-US" sz="3000" b="0" i="0" u="none" strike="noStrike" cap="none">
                <a:solidFill>
                  <a:srgbClr val="FFFFFF"/>
                </a:solidFill>
                <a:latin typeface="Open Sans"/>
                <a:ea typeface="Open Sans"/>
                <a:cs typeface="Open Sans"/>
                <a:sym typeface="Open Sans"/>
              </a:rPr>
              <a:t>Políticas</a:t>
            </a:r>
            <a:endParaRPr sz="3000" b="0" i="0" u="none" strike="noStrike" cap="none">
              <a:solidFill>
                <a:srgbClr val="FFFFFF"/>
              </a:solidFill>
              <a:latin typeface="Open Sans"/>
              <a:ea typeface="Open Sans"/>
              <a:cs typeface="Open Sans"/>
              <a:sym typeface="Open Sans"/>
            </a:endParaRPr>
          </a:p>
        </p:txBody>
      </p:sp>
      <p:sp>
        <p:nvSpPr>
          <p:cNvPr id="469" name="Google Shape;469;g2dc6c7a5063_0_462"/>
          <p:cNvSpPr/>
          <p:nvPr/>
        </p:nvSpPr>
        <p:spPr>
          <a:xfrm>
            <a:off x="4989775" y="3369950"/>
            <a:ext cx="2549208" cy="2467051"/>
          </a:xfrm>
          <a:custGeom>
            <a:avLst/>
            <a:gdLst/>
            <a:ahLst/>
            <a:cxnLst/>
            <a:rect l="l" t="t" r="r" b="b"/>
            <a:pathLst>
              <a:path w="3937000" h="3474720" extrusionOk="0">
                <a:moveTo>
                  <a:pt x="0" y="1737360"/>
                </a:moveTo>
                <a:cubicBezTo>
                  <a:pt x="0" y="777875"/>
                  <a:pt x="881380" y="0"/>
                  <a:pt x="1968500" y="0"/>
                </a:cubicBezTo>
                <a:cubicBezTo>
                  <a:pt x="3055620" y="0"/>
                  <a:pt x="3937000" y="777875"/>
                  <a:pt x="3937000" y="1737360"/>
                </a:cubicBezTo>
                <a:cubicBezTo>
                  <a:pt x="3937000" y="2696845"/>
                  <a:pt x="3055620" y="3474720"/>
                  <a:pt x="1968500" y="3474720"/>
                </a:cubicBezTo>
                <a:cubicBezTo>
                  <a:pt x="881380" y="3474720"/>
                  <a:pt x="0" y="2696845"/>
                  <a:pt x="0" y="1737360"/>
                </a:cubicBezTo>
                <a:close/>
              </a:path>
            </a:pathLst>
          </a:custGeom>
          <a:solidFill>
            <a:srgbClr val="ED7D31"/>
          </a:solidFill>
          <a:ln>
            <a:noFill/>
          </a:ln>
        </p:spPr>
        <p:txBody>
          <a:bodyPr spcFirstLastPara="1" wrap="square" lIns="60950" tIns="30475" rIns="60950" bIns="30475" anchor="t" anchorCtr="0">
            <a:noAutofit/>
          </a:bodyPr>
          <a:lstStyle/>
          <a:p>
            <a:pPr marL="0" marR="0" lvl="0" indent="0" algn="l" rtl="0">
              <a:lnSpc>
                <a:spcPct val="100000"/>
              </a:lnSpc>
              <a:spcBef>
                <a:spcPts val="0"/>
              </a:spcBef>
              <a:spcAft>
                <a:spcPts val="0"/>
              </a:spcAft>
              <a:buClr>
                <a:srgbClr val="000000"/>
              </a:buClr>
              <a:buSzPts val="1200"/>
              <a:buFont typeface="Arial"/>
              <a:buNone/>
            </a:pPr>
            <a:endParaRPr sz="1200" b="0" i="0" u="none" strike="noStrike" cap="none">
              <a:solidFill>
                <a:schemeClr val="dk1"/>
              </a:solidFill>
              <a:latin typeface="Calibri"/>
              <a:ea typeface="Calibri"/>
              <a:cs typeface="Calibri"/>
              <a:sym typeface="Calibri"/>
            </a:endParaRPr>
          </a:p>
        </p:txBody>
      </p:sp>
      <p:sp>
        <p:nvSpPr>
          <p:cNvPr id="470" name="Google Shape;470;g2dc6c7a5063_0_462">
            <a:extLst>
              <a:ext uri="{C183D7F6-B498-43B3-948B-1728B52AA6E4}">
                <adec:decorative xmlns:adec="http://schemas.microsoft.com/office/drawing/2017/decorative" val="1"/>
              </a:ext>
            </a:extLst>
          </p:cNvPr>
          <p:cNvSpPr txBox="1"/>
          <p:nvPr/>
        </p:nvSpPr>
        <p:spPr>
          <a:xfrm>
            <a:off x="4969876" y="3351252"/>
            <a:ext cx="2549100" cy="2362500"/>
          </a:xfrm>
          <a:prstGeom prst="rect">
            <a:avLst/>
          </a:prstGeom>
          <a:noFill/>
          <a:ln>
            <a:noFill/>
          </a:ln>
        </p:spPr>
        <p:txBody>
          <a:bodyPr spcFirstLastPara="1" wrap="square" lIns="33875" tIns="33875" rIns="33875" bIns="33875" anchor="ctr" anchorCtr="0">
            <a:noAutofit/>
          </a:bodyPr>
          <a:lstStyle/>
          <a:p>
            <a:pPr marL="0" marR="0" lvl="0" indent="0" algn="ctr" rtl="0">
              <a:lnSpc>
                <a:spcPct val="120000"/>
              </a:lnSpc>
              <a:spcBef>
                <a:spcPts val="0"/>
              </a:spcBef>
              <a:spcAft>
                <a:spcPts val="0"/>
              </a:spcAft>
              <a:buClr>
                <a:srgbClr val="000000"/>
              </a:buClr>
              <a:buSzPts val="2300"/>
              <a:buFont typeface="Arial"/>
              <a:buNone/>
            </a:pPr>
            <a:r>
              <a:rPr lang="en-US" sz="2800" b="1" i="0" u="none" strike="noStrike" cap="none" dirty="0" err="1">
                <a:solidFill>
                  <a:srgbClr val="FFFFFF"/>
                </a:solidFill>
                <a:latin typeface="Open Sans"/>
                <a:ea typeface="Open Sans"/>
                <a:cs typeface="Open Sans"/>
                <a:sym typeface="Open Sans"/>
              </a:rPr>
              <a:t>Movilidad</a:t>
            </a:r>
            <a:r>
              <a:rPr lang="en-US" sz="2800" b="1" i="0" u="none" strike="noStrike" cap="none" dirty="0">
                <a:solidFill>
                  <a:srgbClr val="FFFFFF"/>
                </a:solidFill>
                <a:latin typeface="Open Sans"/>
                <a:ea typeface="Open Sans"/>
                <a:cs typeface="Open Sans"/>
                <a:sym typeface="Open Sans"/>
              </a:rPr>
              <a:t>/</a:t>
            </a:r>
            <a:br>
              <a:rPr lang="en-US" sz="2800" b="1" i="0" u="none" strike="noStrike" cap="none" dirty="0">
                <a:solidFill>
                  <a:srgbClr val="FFFFFF"/>
                </a:solidFill>
                <a:latin typeface="Open Sans"/>
                <a:ea typeface="Open Sans"/>
                <a:cs typeface="Open Sans"/>
                <a:sym typeface="Open Sans"/>
              </a:rPr>
            </a:br>
            <a:r>
              <a:rPr lang="en-US" sz="2800" b="1" i="0" u="none" strike="noStrike" cap="none" dirty="0" err="1">
                <a:solidFill>
                  <a:srgbClr val="FFFFFF"/>
                </a:solidFill>
                <a:latin typeface="Open Sans"/>
                <a:ea typeface="Open Sans"/>
                <a:cs typeface="Open Sans"/>
                <a:sym typeface="Open Sans"/>
              </a:rPr>
              <a:t>Capacidad</a:t>
            </a:r>
            <a:r>
              <a:rPr lang="en-US" sz="2800" b="1" i="0" u="none" strike="noStrike" cap="none" dirty="0">
                <a:solidFill>
                  <a:srgbClr val="FFFFFF"/>
                </a:solidFill>
                <a:latin typeface="Open Sans"/>
                <a:ea typeface="Open Sans"/>
                <a:cs typeface="Open Sans"/>
                <a:sym typeface="Open Sans"/>
              </a:rPr>
              <a:t> de </a:t>
            </a:r>
            <a:r>
              <a:rPr lang="en-US" sz="2800" b="1" i="0" u="none" strike="noStrike" cap="none" dirty="0" err="1">
                <a:solidFill>
                  <a:srgbClr val="FFFFFF"/>
                </a:solidFill>
                <a:latin typeface="Open Sans"/>
                <a:ea typeface="Open Sans"/>
                <a:cs typeface="Open Sans"/>
                <a:sym typeface="Open Sans"/>
              </a:rPr>
              <a:t>Movimiento</a:t>
            </a:r>
            <a:endParaRPr sz="2800" b="1" i="0" u="none" strike="noStrike" cap="none" dirty="0">
              <a:solidFill>
                <a:srgbClr val="000000"/>
              </a:solidFill>
              <a:latin typeface="Arial"/>
              <a:ea typeface="Arial"/>
              <a:cs typeface="Arial"/>
              <a:sym typeface="Arial"/>
            </a:endParaRPr>
          </a:p>
        </p:txBody>
      </p:sp>
      <p:sp>
        <p:nvSpPr>
          <p:cNvPr id="471" name="Google Shape;471;g2dc6c7a5063_0_462"/>
          <p:cNvSpPr txBox="1"/>
          <p:nvPr/>
        </p:nvSpPr>
        <p:spPr>
          <a:xfrm>
            <a:off x="630500" y="2914113"/>
            <a:ext cx="4236600" cy="1015800"/>
          </a:xfrm>
          <a:prstGeom prst="rect">
            <a:avLst/>
          </a:prstGeom>
          <a:noFill/>
          <a:ln>
            <a:noFill/>
          </a:ln>
        </p:spPr>
        <p:txBody>
          <a:bodyPr spcFirstLastPara="1" wrap="square" lIns="0" tIns="0" rIns="0" bIns="0" anchor="t" anchorCtr="0">
            <a:spAutoFit/>
          </a:bodyPr>
          <a:lstStyle/>
          <a:p>
            <a:pPr marL="0" marR="0" lvl="0" indent="0" algn="l" rtl="0">
              <a:lnSpc>
                <a:spcPct val="120000"/>
              </a:lnSpc>
              <a:spcBef>
                <a:spcPts val="0"/>
              </a:spcBef>
              <a:spcAft>
                <a:spcPts val="0"/>
              </a:spcAft>
              <a:buClr>
                <a:srgbClr val="000000"/>
              </a:buClr>
              <a:buSzPts val="2400"/>
              <a:buFont typeface="Arial"/>
              <a:buNone/>
            </a:pPr>
            <a:r>
              <a:rPr lang="en-US" sz="3000" b="0" i="0" u="none" strike="noStrike" cap="none">
                <a:solidFill>
                  <a:srgbClr val="FFFFFF"/>
                </a:solidFill>
                <a:latin typeface="Arial"/>
                <a:ea typeface="Arial"/>
                <a:cs typeface="Arial"/>
                <a:sym typeface="Arial"/>
              </a:rPr>
              <a:t>Colaboraciones entre </a:t>
            </a:r>
            <a:br>
              <a:rPr lang="en-US" sz="3000" b="0" i="0" u="none" strike="noStrike" cap="none">
                <a:solidFill>
                  <a:srgbClr val="FFFFFF"/>
                </a:solidFill>
                <a:latin typeface="Arial"/>
                <a:ea typeface="Arial"/>
                <a:cs typeface="Arial"/>
                <a:sym typeface="Arial"/>
              </a:rPr>
            </a:br>
            <a:r>
              <a:rPr lang="en-US" sz="3000" b="0" i="0" u="none" strike="noStrike" cap="none">
                <a:solidFill>
                  <a:srgbClr val="FFFFFF"/>
                </a:solidFill>
                <a:latin typeface="Arial"/>
                <a:ea typeface="Arial"/>
                <a:cs typeface="Arial"/>
                <a:sym typeface="Arial"/>
              </a:rPr>
              <a:t>sectores</a:t>
            </a:r>
            <a:endParaRPr sz="3000" b="0" i="0" u="none" strike="noStrike" cap="none">
              <a:solidFill>
                <a:srgbClr val="FFFFFF"/>
              </a:solidFill>
              <a:latin typeface="Arial"/>
              <a:ea typeface="Arial"/>
              <a:cs typeface="Arial"/>
              <a:sym typeface="Arial"/>
            </a:endParaRPr>
          </a:p>
        </p:txBody>
      </p:sp>
      <p:sp>
        <p:nvSpPr>
          <p:cNvPr id="472" name="Google Shape;472;g2dc6c7a5063_0_462"/>
          <p:cNvSpPr txBox="1"/>
          <p:nvPr/>
        </p:nvSpPr>
        <p:spPr>
          <a:xfrm>
            <a:off x="2263850" y="1318531"/>
            <a:ext cx="8356200" cy="615600"/>
          </a:xfrm>
          <a:prstGeom prst="rect">
            <a:avLst/>
          </a:prstGeom>
          <a:noFill/>
          <a:ln>
            <a:noFill/>
          </a:ln>
        </p:spPr>
        <p:txBody>
          <a:bodyPr spcFirstLastPara="1" wrap="square" lIns="0" tIns="0" rIns="0" bIns="0" anchor="t" anchorCtr="0">
            <a:spAutoFit/>
          </a:bodyPr>
          <a:lstStyle/>
          <a:p>
            <a:pPr marL="0" marR="0" lvl="0" indent="0" algn="l" rtl="0">
              <a:lnSpc>
                <a:spcPct val="120000"/>
              </a:lnSpc>
              <a:spcBef>
                <a:spcPts val="0"/>
              </a:spcBef>
              <a:spcAft>
                <a:spcPts val="0"/>
              </a:spcAft>
              <a:buClr>
                <a:srgbClr val="000000"/>
              </a:buClr>
              <a:buSzPts val="2600"/>
              <a:buFont typeface="Arial"/>
              <a:buNone/>
            </a:pPr>
            <a:r>
              <a:rPr lang="en-US" sz="4000" b="0" i="0" u="none" strike="noStrike" cap="none">
                <a:solidFill>
                  <a:srgbClr val="FFFFFF"/>
                </a:solidFill>
                <a:latin typeface="Arial"/>
                <a:ea typeface="Arial"/>
                <a:cs typeface="Arial"/>
                <a:sym typeface="Arial"/>
              </a:rPr>
              <a:t>Equidad, inclusión y justicia</a:t>
            </a:r>
            <a:endParaRPr sz="4000" b="0" i="0" u="none" strike="noStrike" cap="none">
              <a:solidFill>
                <a:srgbClr val="000000"/>
              </a:solidFill>
              <a:latin typeface="Arial"/>
              <a:ea typeface="Arial"/>
              <a:cs typeface="Arial"/>
              <a:sym typeface="Arial"/>
            </a:endParaRPr>
          </a:p>
        </p:txBody>
      </p:sp>
      <p:sp>
        <p:nvSpPr>
          <p:cNvPr id="473" name="Google Shape;473;g2dc6c7a5063_0_462"/>
          <p:cNvSpPr txBox="1"/>
          <p:nvPr/>
        </p:nvSpPr>
        <p:spPr>
          <a:xfrm>
            <a:off x="3550138" y="6275175"/>
            <a:ext cx="5489400" cy="461700"/>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Clr>
                <a:srgbClr val="000000"/>
              </a:buClr>
              <a:buSzPts val="2400"/>
              <a:buFont typeface="Arial"/>
              <a:buNone/>
            </a:pPr>
            <a:r>
              <a:rPr lang="en-US" sz="3000" b="0" i="0" u="none" strike="noStrike" cap="none">
                <a:solidFill>
                  <a:srgbClr val="FFFFFF"/>
                </a:solidFill>
                <a:latin typeface="Arial"/>
                <a:ea typeface="Arial"/>
                <a:cs typeface="Arial"/>
                <a:sym typeface="Arial"/>
              </a:rPr>
              <a:t>Datos y Monitoreo</a:t>
            </a:r>
            <a:endParaRPr sz="3000" b="0" i="0" u="none" strike="noStrike" cap="none">
              <a:solidFill>
                <a:srgbClr val="000000"/>
              </a:solidFill>
              <a:latin typeface="Arial"/>
              <a:ea typeface="Arial"/>
              <a:cs typeface="Arial"/>
              <a:sym typeface="Arial"/>
            </a:endParaRPr>
          </a:p>
        </p:txBody>
      </p:sp>
      <p:sp>
        <p:nvSpPr>
          <p:cNvPr id="474" name="Google Shape;474;g2dc6c7a5063_0_462"/>
          <p:cNvSpPr txBox="1"/>
          <p:nvPr/>
        </p:nvSpPr>
        <p:spPr>
          <a:xfrm>
            <a:off x="8688300" y="2914125"/>
            <a:ext cx="3216600" cy="936600"/>
          </a:xfrm>
          <a:prstGeom prst="rect">
            <a:avLst/>
          </a:prstGeom>
          <a:noFill/>
          <a:ln>
            <a:noFill/>
          </a:ln>
        </p:spPr>
        <p:txBody>
          <a:bodyPr spcFirstLastPara="1" wrap="square" lIns="0" tIns="0" rIns="0" bIns="0" anchor="t" anchorCtr="0">
            <a:noAutofit/>
          </a:bodyPr>
          <a:lstStyle/>
          <a:p>
            <a:pPr marL="0" marR="0" lvl="0" indent="0" algn="l" rtl="0">
              <a:lnSpc>
                <a:spcPct val="120000"/>
              </a:lnSpc>
              <a:spcBef>
                <a:spcPts val="0"/>
              </a:spcBef>
              <a:spcAft>
                <a:spcPts val="0"/>
              </a:spcAft>
              <a:buClr>
                <a:srgbClr val="000000"/>
              </a:buClr>
              <a:buSzPts val="2400"/>
              <a:buFont typeface="Arial"/>
              <a:buNone/>
            </a:pPr>
            <a:r>
              <a:rPr lang="en-US" sz="3000" b="0" i="0" u="none" strike="noStrike" cap="none">
                <a:solidFill>
                  <a:srgbClr val="FFFFFF"/>
                </a:solidFill>
                <a:latin typeface="Arial"/>
                <a:ea typeface="Arial"/>
                <a:cs typeface="Arial"/>
                <a:sym typeface="Arial"/>
              </a:rPr>
              <a:t>Recursos y fondos</a:t>
            </a:r>
            <a:endParaRPr sz="3000" b="0" i="0" u="none" strike="noStrike" cap="none">
              <a:solidFill>
                <a:srgbClr val="FFFFFF"/>
              </a:solidFill>
              <a:latin typeface="Arial"/>
              <a:ea typeface="Arial"/>
              <a:cs typeface="Arial"/>
              <a:sym typeface="Arial"/>
            </a:endParaRPr>
          </a:p>
        </p:txBody>
      </p:sp>
      <p:cxnSp>
        <p:nvCxnSpPr>
          <p:cNvPr id="475" name="Google Shape;475;g2dc6c7a5063_0_462"/>
          <p:cNvCxnSpPr/>
          <p:nvPr/>
        </p:nvCxnSpPr>
        <p:spPr>
          <a:xfrm rot="10800000">
            <a:off x="837329" y="1676721"/>
            <a:ext cx="1136100" cy="0"/>
          </a:xfrm>
          <a:prstGeom prst="straightConnector1">
            <a:avLst/>
          </a:prstGeom>
          <a:noFill/>
          <a:ln w="66675" cap="rnd" cmpd="sng">
            <a:solidFill>
              <a:srgbClr val="ED7D31"/>
            </a:solidFill>
            <a:prstDash val="solid"/>
            <a:round/>
            <a:headEnd type="none" w="sm" len="sm"/>
            <a:tailEnd type="triangle" w="med" len="med"/>
          </a:ln>
        </p:spPr>
      </p:cxnSp>
      <p:cxnSp>
        <p:nvCxnSpPr>
          <p:cNvPr id="476" name="Google Shape;476;g2dc6c7a5063_0_462"/>
          <p:cNvCxnSpPr/>
          <p:nvPr/>
        </p:nvCxnSpPr>
        <p:spPr>
          <a:xfrm rot="32062">
            <a:off x="9090304" y="1676734"/>
            <a:ext cx="1029345" cy="0"/>
          </a:xfrm>
          <a:prstGeom prst="straightConnector1">
            <a:avLst/>
          </a:prstGeom>
          <a:noFill/>
          <a:ln w="66675" cap="rnd" cmpd="sng">
            <a:solidFill>
              <a:srgbClr val="ED7D31"/>
            </a:solidFill>
            <a:prstDash val="solid"/>
            <a:round/>
            <a:headEnd type="none" w="sm" len="sm"/>
            <a:tailEnd type="triangle" w="med" len="med"/>
          </a:ln>
        </p:spPr>
      </p:cxnSp>
      <p:cxnSp>
        <p:nvCxnSpPr>
          <p:cNvPr id="477" name="Google Shape;477;g2dc6c7a5063_0_462"/>
          <p:cNvCxnSpPr/>
          <p:nvPr/>
        </p:nvCxnSpPr>
        <p:spPr>
          <a:xfrm>
            <a:off x="0" y="1166792"/>
            <a:ext cx="10820400" cy="0"/>
          </a:xfrm>
          <a:prstGeom prst="straightConnector1">
            <a:avLst/>
          </a:prstGeom>
          <a:noFill/>
          <a:ln w="95250" cap="rnd" cmpd="sng">
            <a:solidFill>
              <a:srgbClr val="FDFDFD"/>
            </a:solidFill>
            <a:prstDash val="solid"/>
            <a:round/>
            <a:headEnd type="none" w="sm" len="sm"/>
            <a:tailEnd type="none" w="sm" len="sm"/>
          </a:ln>
        </p:spPr>
      </p:cxnSp>
      <p:sp>
        <p:nvSpPr>
          <p:cNvPr id="478" name="Google Shape;478;g2dc6c7a5063_0_462"/>
          <p:cNvSpPr txBox="1"/>
          <p:nvPr/>
        </p:nvSpPr>
        <p:spPr>
          <a:xfrm>
            <a:off x="7030050" y="4637700"/>
            <a:ext cx="2692500" cy="615600"/>
          </a:xfrm>
          <a:prstGeom prst="rect">
            <a:avLst/>
          </a:prstGeom>
          <a:noFill/>
          <a:ln>
            <a:noFill/>
          </a:ln>
        </p:spPr>
        <p:txBody>
          <a:bodyPr spcFirstLastPara="1" wrap="square" lIns="91425" tIns="91425" rIns="91425" bIns="91425" anchor="t" anchorCtr="0">
            <a:spAutoFit/>
          </a:bodyPr>
          <a:lstStyle/>
          <a:p>
            <a:pPr marL="0" marR="0" lvl="0" indent="0" algn="r" rtl="0">
              <a:lnSpc>
                <a:spcPct val="120000"/>
              </a:lnSpc>
              <a:spcBef>
                <a:spcPts val="0"/>
              </a:spcBef>
              <a:spcAft>
                <a:spcPts val="0"/>
              </a:spcAft>
              <a:buClr>
                <a:srgbClr val="000000"/>
              </a:buClr>
              <a:buSzPts val="2200"/>
              <a:buFont typeface="Arial"/>
              <a:buNone/>
            </a:pPr>
            <a:r>
              <a:rPr lang="en-US" sz="2800" b="0" i="0" u="none" strike="noStrike" cap="none">
                <a:solidFill>
                  <a:schemeClr val="lt1"/>
                </a:solidFill>
                <a:latin typeface="Open Sans"/>
                <a:ea typeface="Open Sans"/>
                <a:cs typeface="Open Sans"/>
                <a:sym typeface="Open Sans"/>
              </a:rPr>
              <a:t>Programació</a:t>
            </a:r>
            <a:endParaRPr sz="2800" b="0" i="0" u="none" strike="noStrike" cap="none">
              <a:solidFill>
                <a:srgbClr val="000000"/>
              </a:solidFill>
              <a:latin typeface="Arial"/>
              <a:ea typeface="Arial"/>
              <a:cs typeface="Arial"/>
              <a:sym typeface="Arial"/>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03265B"/>
        </a:solidFill>
        <a:effectLst/>
      </p:bgPr>
    </p:bg>
    <p:spTree>
      <p:nvGrpSpPr>
        <p:cNvPr id="1" name="Shape 486"/>
        <p:cNvGrpSpPr/>
        <p:nvPr/>
      </p:nvGrpSpPr>
      <p:grpSpPr>
        <a:xfrm>
          <a:off x="0" y="0"/>
          <a:ext cx="0" cy="0"/>
          <a:chOff x="0" y="0"/>
          <a:chExt cx="0" cy="0"/>
        </a:xfrm>
      </p:grpSpPr>
      <p:sp>
        <p:nvSpPr>
          <p:cNvPr id="487" name="Google Shape;487;g2dc6c7a5063_0_486"/>
          <p:cNvSpPr txBox="1"/>
          <p:nvPr/>
        </p:nvSpPr>
        <p:spPr>
          <a:xfrm>
            <a:off x="455625" y="793591"/>
            <a:ext cx="10393800" cy="754200"/>
          </a:xfrm>
          <a:prstGeom prst="rect">
            <a:avLst/>
          </a:prstGeom>
          <a:noFill/>
          <a:ln>
            <a:noFill/>
          </a:ln>
        </p:spPr>
        <p:txBody>
          <a:bodyPr spcFirstLastPara="1" wrap="square" lIns="0" tIns="0" rIns="0" bIns="0" anchor="t" anchorCtr="0">
            <a:spAutoFit/>
          </a:bodyPr>
          <a:lstStyle/>
          <a:p>
            <a:pPr marL="0" marR="0" lvl="0" indent="0" algn="l" rtl="0">
              <a:lnSpc>
                <a:spcPct val="108000"/>
              </a:lnSpc>
              <a:spcBef>
                <a:spcPts val="0"/>
              </a:spcBef>
              <a:spcAft>
                <a:spcPts val="0"/>
              </a:spcAft>
              <a:buClr>
                <a:srgbClr val="000000"/>
              </a:buClr>
              <a:buSzPts val="4900"/>
              <a:buFont typeface="Arial"/>
              <a:buNone/>
            </a:pPr>
            <a:r>
              <a:rPr lang="en-US" sz="4900" b="0" i="0" u="none" strike="noStrike" cap="none">
                <a:solidFill>
                  <a:srgbClr val="FFFFFF"/>
                </a:solidFill>
                <a:latin typeface="Arial"/>
                <a:ea typeface="Arial"/>
                <a:cs typeface="Arial"/>
                <a:sym typeface="Arial"/>
              </a:rPr>
              <a:t>META</a:t>
            </a:r>
            <a:endParaRPr sz="900" b="0" i="0" u="none" strike="noStrike" cap="none">
              <a:solidFill>
                <a:srgbClr val="000000"/>
              </a:solidFill>
              <a:latin typeface="Arial"/>
              <a:ea typeface="Arial"/>
              <a:cs typeface="Arial"/>
              <a:sym typeface="Arial"/>
            </a:endParaRPr>
          </a:p>
        </p:txBody>
      </p:sp>
      <p:cxnSp>
        <p:nvCxnSpPr>
          <p:cNvPr id="488" name="Google Shape;488;g2dc6c7a5063_0_486"/>
          <p:cNvCxnSpPr/>
          <p:nvPr/>
        </p:nvCxnSpPr>
        <p:spPr>
          <a:xfrm>
            <a:off x="0" y="1547792"/>
            <a:ext cx="10820400" cy="0"/>
          </a:xfrm>
          <a:prstGeom prst="straightConnector1">
            <a:avLst/>
          </a:prstGeom>
          <a:noFill/>
          <a:ln w="95250" cap="rnd" cmpd="sng">
            <a:solidFill>
              <a:srgbClr val="FDFDFD"/>
            </a:solidFill>
            <a:prstDash val="solid"/>
            <a:round/>
            <a:headEnd type="none" w="sm" len="sm"/>
            <a:tailEnd type="none" w="sm" len="sm"/>
          </a:ln>
        </p:spPr>
      </p:cxnSp>
      <p:sp>
        <p:nvSpPr>
          <p:cNvPr id="489" name="Google Shape;489;g2dc6c7a5063_0_486"/>
          <p:cNvSpPr txBox="1"/>
          <p:nvPr/>
        </p:nvSpPr>
        <p:spPr>
          <a:xfrm>
            <a:off x="531100" y="1852800"/>
            <a:ext cx="11205300" cy="4191900"/>
          </a:xfrm>
          <a:prstGeom prst="rect">
            <a:avLst/>
          </a:prstGeom>
          <a:noFill/>
          <a:ln>
            <a:noFill/>
          </a:ln>
        </p:spPr>
        <p:txBody>
          <a:bodyPr spcFirstLastPara="1" wrap="square" lIns="0" tIns="0" rIns="0" bIns="0" anchor="t" anchorCtr="0">
            <a:noAutofit/>
          </a:bodyPr>
          <a:lstStyle/>
          <a:p>
            <a:pPr marL="0" marR="0" lvl="0" indent="0" algn="l" rtl="0">
              <a:lnSpc>
                <a:spcPct val="108000"/>
              </a:lnSpc>
              <a:spcBef>
                <a:spcPts val="0"/>
              </a:spcBef>
              <a:spcAft>
                <a:spcPts val="0"/>
              </a:spcAft>
              <a:buClr>
                <a:srgbClr val="000000"/>
              </a:buClr>
              <a:buSzPts val="2400"/>
              <a:buFont typeface="Arial"/>
              <a:buNone/>
            </a:pPr>
            <a:r>
              <a:rPr lang="en-US" sz="3000" i="0" u="none" strike="noStrike" cap="none">
                <a:solidFill>
                  <a:srgbClr val="FFFFFF"/>
                </a:solidFill>
              </a:rPr>
              <a:t>preparen equipos multisectoriales locales y regionales, así como individuos, para perseguir cambios e intervenciones en políticas, sistemas y entornos </a:t>
            </a:r>
            <a:r>
              <a:rPr lang="en-US" sz="3000" i="0" u="none" strike="noStrike" cap="none">
                <a:solidFill>
                  <a:srgbClr val="ED7D31"/>
                </a:solidFill>
              </a:rPr>
              <a:t>con el fin de mejorar la salud de la población</a:t>
            </a:r>
            <a:r>
              <a:rPr lang="en-US" sz="3000" i="0" u="none" strike="noStrike" cap="none">
                <a:solidFill>
                  <a:srgbClr val="FFFFFF"/>
                </a:solidFill>
              </a:rPr>
              <a:t> y reducir el riesgo y la carga de enfermedades crónicas mediante un mayor acceso a la actividad física, con un enfoque principal en la </a:t>
            </a:r>
            <a:r>
              <a:rPr lang="en-US" sz="3000" i="0" u="none" strike="noStrike" cap="none">
                <a:solidFill>
                  <a:srgbClr val="ED7D31"/>
                </a:solidFill>
              </a:rPr>
              <a:t>caminabilidad</a:t>
            </a:r>
            <a:r>
              <a:rPr lang="en-US" sz="3000" i="0" u="none" strike="noStrike" cap="none">
                <a:solidFill>
                  <a:srgbClr val="FFFFFF"/>
                </a:solidFill>
              </a:rPr>
              <a:t>.</a:t>
            </a:r>
            <a:endParaRPr sz="3000" i="0" u="none" strike="noStrike" cap="none">
              <a:solidFill>
                <a:srgbClr val="000000"/>
              </a:solidFill>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03265B"/>
        </a:solidFill>
        <a:effectLst/>
      </p:bgPr>
    </p:bg>
    <p:spTree>
      <p:nvGrpSpPr>
        <p:cNvPr id="1" name="Shape 497"/>
        <p:cNvGrpSpPr/>
        <p:nvPr/>
      </p:nvGrpSpPr>
      <p:grpSpPr>
        <a:xfrm>
          <a:off x="0" y="0"/>
          <a:ext cx="0" cy="0"/>
          <a:chOff x="0" y="0"/>
          <a:chExt cx="0" cy="0"/>
        </a:xfrm>
      </p:grpSpPr>
      <p:sp>
        <p:nvSpPr>
          <p:cNvPr id="498" name="Google Shape;498;g2dc6c7a5063_0_496" descr="Imagen de dos personas montando bicicletas por un camino pavimentado bordeado de árboles. Ningune de les ciclistas lleva casco."/>
          <p:cNvSpPr/>
          <p:nvPr/>
        </p:nvSpPr>
        <p:spPr>
          <a:xfrm>
            <a:off x="4540511" y="2486037"/>
            <a:ext cx="3397096" cy="2263315"/>
          </a:xfrm>
          <a:custGeom>
            <a:avLst/>
            <a:gdLst/>
            <a:ahLst/>
            <a:cxnLst/>
            <a:rect l="l" t="t" r="r" b="b"/>
            <a:pathLst>
              <a:path w="5089282" h="3390734" extrusionOk="0">
                <a:moveTo>
                  <a:pt x="0" y="0"/>
                </a:moveTo>
                <a:lnTo>
                  <a:pt x="5089282" y="0"/>
                </a:lnTo>
                <a:lnTo>
                  <a:pt x="5089282" y="3390734"/>
                </a:lnTo>
                <a:lnTo>
                  <a:pt x="0" y="3390734"/>
                </a:lnTo>
                <a:lnTo>
                  <a:pt x="0" y="0"/>
                </a:lnTo>
                <a:close/>
              </a:path>
            </a:pathLst>
          </a:custGeom>
          <a:blipFill rotWithShape="1">
            <a:blip r:embed="rId3">
              <a:alphaModFix/>
            </a:blip>
            <a:stretch>
              <a:fillRect/>
            </a:stretch>
          </a:blipFill>
          <a:ln>
            <a:noFill/>
          </a:ln>
        </p:spPr>
        <p:txBody>
          <a:bodyPr spcFirstLastPara="1" wrap="square" lIns="60950" tIns="30475" rIns="60950" bIns="30475" anchor="t" anchorCtr="0">
            <a:noAutofit/>
          </a:bodyPr>
          <a:lstStyle/>
          <a:p>
            <a:pPr marL="0" marR="0" lvl="0" indent="0" algn="l" rtl="0">
              <a:lnSpc>
                <a:spcPct val="100000"/>
              </a:lnSpc>
              <a:spcBef>
                <a:spcPts val="0"/>
              </a:spcBef>
              <a:spcAft>
                <a:spcPts val="0"/>
              </a:spcAft>
              <a:buClr>
                <a:srgbClr val="000000"/>
              </a:buClr>
              <a:buSzPts val="1200"/>
              <a:buFont typeface="Arial"/>
              <a:buNone/>
            </a:pPr>
            <a:endParaRPr sz="1200" b="0" i="0" u="none" strike="noStrike" cap="none">
              <a:solidFill>
                <a:schemeClr val="dk1"/>
              </a:solidFill>
              <a:latin typeface="Calibri"/>
              <a:ea typeface="Calibri"/>
              <a:cs typeface="Calibri"/>
              <a:sym typeface="Calibri"/>
            </a:endParaRPr>
          </a:p>
        </p:txBody>
      </p:sp>
      <p:sp>
        <p:nvSpPr>
          <p:cNvPr id="499" name="Google Shape;499;g2dc6c7a5063_0_496" descr="Imagen de la parte inferior de una silla de ruedas con una mano en el aro de la rueda. La silla de ruedas está en un camino pavimentado con ladrillos, con césped a ambos lados y árboles al fondo."/>
          <p:cNvSpPr/>
          <p:nvPr/>
        </p:nvSpPr>
        <p:spPr>
          <a:xfrm>
            <a:off x="423756" y="2486037"/>
            <a:ext cx="3397096" cy="2263315"/>
          </a:xfrm>
          <a:custGeom>
            <a:avLst/>
            <a:gdLst/>
            <a:ahLst/>
            <a:cxnLst/>
            <a:rect l="l" t="t" r="r" b="b"/>
            <a:pathLst>
              <a:path w="5089282" h="3390734" extrusionOk="0">
                <a:moveTo>
                  <a:pt x="0" y="0"/>
                </a:moveTo>
                <a:lnTo>
                  <a:pt x="5089282" y="0"/>
                </a:lnTo>
                <a:lnTo>
                  <a:pt x="5089282" y="3390734"/>
                </a:lnTo>
                <a:lnTo>
                  <a:pt x="0" y="3390734"/>
                </a:lnTo>
                <a:lnTo>
                  <a:pt x="0" y="0"/>
                </a:lnTo>
                <a:close/>
              </a:path>
            </a:pathLst>
          </a:custGeom>
          <a:blipFill rotWithShape="1">
            <a:blip r:embed="rId4">
              <a:alphaModFix/>
            </a:blip>
            <a:stretch>
              <a:fillRect/>
            </a:stretch>
          </a:blipFill>
          <a:ln>
            <a:noFill/>
          </a:ln>
        </p:spPr>
        <p:txBody>
          <a:bodyPr spcFirstLastPara="1" wrap="square" lIns="60950" tIns="30475" rIns="60950" bIns="30475" anchor="t" anchorCtr="0">
            <a:noAutofit/>
          </a:bodyPr>
          <a:lstStyle/>
          <a:p>
            <a:pPr marL="0" marR="0" lvl="0" indent="0" algn="l" rtl="0">
              <a:lnSpc>
                <a:spcPct val="100000"/>
              </a:lnSpc>
              <a:spcBef>
                <a:spcPts val="0"/>
              </a:spcBef>
              <a:spcAft>
                <a:spcPts val="0"/>
              </a:spcAft>
              <a:buClr>
                <a:srgbClr val="000000"/>
              </a:buClr>
              <a:buSzPts val="1200"/>
              <a:buFont typeface="Arial"/>
              <a:buNone/>
            </a:pPr>
            <a:endParaRPr sz="1200" b="0" i="0" u="none" strike="noStrike" cap="none">
              <a:solidFill>
                <a:schemeClr val="dk1"/>
              </a:solidFill>
              <a:latin typeface="Calibri"/>
              <a:ea typeface="Calibri"/>
              <a:cs typeface="Calibri"/>
              <a:sym typeface="Calibri"/>
            </a:endParaRPr>
          </a:p>
        </p:txBody>
      </p:sp>
      <p:sp>
        <p:nvSpPr>
          <p:cNvPr id="500" name="Google Shape;500;g2dc6c7a5063_0_496" descr="Imagen de un autobús urbano estacionado junto a una acera."/>
          <p:cNvSpPr/>
          <p:nvPr/>
        </p:nvSpPr>
        <p:spPr>
          <a:xfrm>
            <a:off x="8658173" y="2471927"/>
            <a:ext cx="3036590" cy="2277443"/>
          </a:xfrm>
          <a:custGeom>
            <a:avLst/>
            <a:gdLst/>
            <a:ahLst/>
            <a:cxnLst/>
            <a:rect l="l" t="t" r="r" b="b"/>
            <a:pathLst>
              <a:path w="4549199" h="3411899" extrusionOk="0">
                <a:moveTo>
                  <a:pt x="0" y="0"/>
                </a:moveTo>
                <a:lnTo>
                  <a:pt x="4549199" y="0"/>
                </a:lnTo>
                <a:lnTo>
                  <a:pt x="4549199" y="3411899"/>
                </a:lnTo>
                <a:lnTo>
                  <a:pt x="0" y="3411899"/>
                </a:lnTo>
                <a:lnTo>
                  <a:pt x="0" y="0"/>
                </a:lnTo>
                <a:close/>
              </a:path>
            </a:pathLst>
          </a:custGeom>
          <a:blipFill rotWithShape="1">
            <a:blip r:embed="rId5">
              <a:alphaModFix/>
            </a:blip>
            <a:stretch>
              <a:fillRect/>
            </a:stretch>
          </a:blipFill>
          <a:ln>
            <a:noFill/>
          </a:ln>
        </p:spPr>
        <p:txBody>
          <a:bodyPr spcFirstLastPara="1" wrap="square" lIns="60950" tIns="30475" rIns="60950" bIns="30475" anchor="t" anchorCtr="0">
            <a:noAutofit/>
          </a:bodyPr>
          <a:lstStyle/>
          <a:p>
            <a:pPr marL="0" marR="0" lvl="0" indent="0" algn="l" rtl="0">
              <a:lnSpc>
                <a:spcPct val="100000"/>
              </a:lnSpc>
              <a:spcBef>
                <a:spcPts val="0"/>
              </a:spcBef>
              <a:spcAft>
                <a:spcPts val="0"/>
              </a:spcAft>
              <a:buClr>
                <a:srgbClr val="000000"/>
              </a:buClr>
              <a:buSzPts val="1200"/>
              <a:buFont typeface="Arial"/>
              <a:buNone/>
            </a:pPr>
            <a:endParaRPr sz="1200" b="0" i="0" u="none" strike="noStrike" cap="none">
              <a:solidFill>
                <a:schemeClr val="dk1"/>
              </a:solidFill>
              <a:latin typeface="Calibri"/>
              <a:ea typeface="Calibri"/>
              <a:cs typeface="Calibri"/>
              <a:sym typeface="Calibri"/>
            </a:endParaRPr>
          </a:p>
        </p:txBody>
      </p:sp>
      <p:sp>
        <p:nvSpPr>
          <p:cNvPr id="501" name="Google Shape;501;g2dc6c7a5063_0_496"/>
          <p:cNvSpPr txBox="1"/>
          <p:nvPr/>
        </p:nvSpPr>
        <p:spPr>
          <a:xfrm>
            <a:off x="455625" y="793591"/>
            <a:ext cx="10393800" cy="754200"/>
          </a:xfrm>
          <a:prstGeom prst="rect">
            <a:avLst/>
          </a:prstGeom>
          <a:noFill/>
          <a:ln>
            <a:noFill/>
          </a:ln>
        </p:spPr>
        <p:txBody>
          <a:bodyPr spcFirstLastPara="1" wrap="square" lIns="0" tIns="0" rIns="0" bIns="0" anchor="t" anchorCtr="0">
            <a:spAutoFit/>
          </a:bodyPr>
          <a:lstStyle/>
          <a:p>
            <a:pPr marL="0" marR="0" lvl="0" indent="0" algn="l" rtl="0">
              <a:lnSpc>
                <a:spcPct val="108000"/>
              </a:lnSpc>
              <a:spcBef>
                <a:spcPts val="0"/>
              </a:spcBef>
              <a:spcAft>
                <a:spcPts val="0"/>
              </a:spcAft>
              <a:buClr>
                <a:srgbClr val="000000"/>
              </a:buClr>
              <a:buSzPts val="4900"/>
              <a:buFont typeface="Arial"/>
              <a:buNone/>
            </a:pPr>
            <a:r>
              <a:rPr lang="en-US" sz="4900" b="0" i="0" u="none" strike="noStrike" cap="none">
                <a:solidFill>
                  <a:srgbClr val="FFFFFF"/>
                </a:solidFill>
                <a:latin typeface="Arial"/>
                <a:ea typeface="Arial"/>
                <a:cs typeface="Arial"/>
                <a:sym typeface="Arial"/>
              </a:rPr>
              <a:t>META</a:t>
            </a:r>
            <a:endParaRPr sz="900" b="0" i="0" u="none" strike="noStrike" cap="none">
              <a:solidFill>
                <a:srgbClr val="000000"/>
              </a:solidFill>
              <a:latin typeface="Arial"/>
              <a:ea typeface="Arial"/>
              <a:cs typeface="Arial"/>
              <a:sym typeface="Arial"/>
            </a:endParaRPr>
          </a:p>
        </p:txBody>
      </p:sp>
      <p:cxnSp>
        <p:nvCxnSpPr>
          <p:cNvPr id="502" name="Google Shape;502;g2dc6c7a5063_0_496"/>
          <p:cNvCxnSpPr/>
          <p:nvPr/>
        </p:nvCxnSpPr>
        <p:spPr>
          <a:xfrm>
            <a:off x="0" y="1547792"/>
            <a:ext cx="10820400" cy="0"/>
          </a:xfrm>
          <a:prstGeom prst="straightConnector1">
            <a:avLst/>
          </a:prstGeom>
          <a:noFill/>
          <a:ln w="95250" cap="rnd" cmpd="sng">
            <a:solidFill>
              <a:srgbClr val="FDFDFD"/>
            </a:solidFill>
            <a:prstDash val="solid"/>
            <a:round/>
            <a:headEnd type="none" w="sm" len="sm"/>
            <a:tailEnd type="none" w="sm" len="sm"/>
          </a:ln>
        </p:spPr>
      </p:cxn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03265B"/>
        </a:solidFill>
        <a:effectLst/>
      </p:bgPr>
    </p:bg>
    <p:spTree>
      <p:nvGrpSpPr>
        <p:cNvPr id="1" name="Shape 506"/>
        <p:cNvGrpSpPr/>
        <p:nvPr/>
      </p:nvGrpSpPr>
      <p:grpSpPr>
        <a:xfrm>
          <a:off x="0" y="0"/>
          <a:ext cx="0" cy="0"/>
          <a:chOff x="0" y="0"/>
          <a:chExt cx="0" cy="0"/>
        </a:xfrm>
      </p:grpSpPr>
      <p:sp>
        <p:nvSpPr>
          <p:cNvPr id="507" name="Google Shape;507;g2dc6c7a5063_0_508"/>
          <p:cNvSpPr/>
          <p:nvPr/>
        </p:nvSpPr>
        <p:spPr>
          <a:xfrm>
            <a:off x="95625" y="1366850"/>
            <a:ext cx="9989877" cy="5094781"/>
          </a:xfrm>
          <a:custGeom>
            <a:avLst/>
            <a:gdLst/>
            <a:ahLst/>
            <a:cxnLst/>
            <a:rect l="l" t="t" r="r" b="b"/>
            <a:pathLst>
              <a:path w="15428381" h="8217388" extrusionOk="0">
                <a:moveTo>
                  <a:pt x="0" y="0"/>
                </a:moveTo>
                <a:lnTo>
                  <a:pt x="15428381" y="0"/>
                </a:lnTo>
                <a:lnTo>
                  <a:pt x="15428381" y="8217388"/>
                </a:lnTo>
                <a:lnTo>
                  <a:pt x="0" y="8217388"/>
                </a:lnTo>
                <a:lnTo>
                  <a:pt x="0" y="0"/>
                </a:lnTo>
                <a:close/>
              </a:path>
            </a:pathLst>
          </a:custGeom>
          <a:blipFill rotWithShape="1">
            <a:blip r:embed="rId3">
              <a:alphaModFix/>
            </a:blip>
            <a:stretch>
              <a:fillRect l="-4977" r="-4977"/>
            </a:stretch>
          </a:blipFill>
          <a:ln>
            <a:noFill/>
          </a:ln>
        </p:spPr>
        <p:txBody>
          <a:bodyPr spcFirstLastPara="1" wrap="square" lIns="60950" tIns="30475" rIns="60950" bIns="30475" anchor="t" anchorCtr="0">
            <a:noAutofit/>
          </a:bodyPr>
          <a:lstStyle/>
          <a:p>
            <a:pPr marL="0" marR="0" lvl="0" indent="0" algn="l" rtl="0">
              <a:lnSpc>
                <a:spcPct val="100000"/>
              </a:lnSpc>
              <a:spcBef>
                <a:spcPts val="0"/>
              </a:spcBef>
              <a:spcAft>
                <a:spcPts val="0"/>
              </a:spcAft>
              <a:buClr>
                <a:srgbClr val="000000"/>
              </a:buClr>
              <a:buSzPts val="1200"/>
              <a:buFont typeface="Arial"/>
              <a:buNone/>
            </a:pPr>
            <a:endParaRPr sz="1200" b="0" i="0" u="none" strike="noStrike" cap="none">
              <a:solidFill>
                <a:schemeClr val="dk1"/>
              </a:solidFill>
              <a:latin typeface="Calibri"/>
              <a:ea typeface="Calibri"/>
              <a:cs typeface="Calibri"/>
              <a:sym typeface="Calibri"/>
            </a:endParaRPr>
          </a:p>
        </p:txBody>
      </p:sp>
      <p:sp>
        <p:nvSpPr>
          <p:cNvPr id="508" name="Google Shape;508;g2dc6c7a5063_0_508">
            <a:extLst>
              <a:ext uri="{C183D7F6-B498-43B3-948B-1728B52AA6E4}">
                <adec:decorative xmlns:adec="http://schemas.microsoft.com/office/drawing/2017/decorative" val="1"/>
              </a:ext>
            </a:extLst>
          </p:cNvPr>
          <p:cNvSpPr/>
          <p:nvPr/>
        </p:nvSpPr>
        <p:spPr>
          <a:xfrm>
            <a:off x="0" y="1977207"/>
            <a:ext cx="12207240" cy="4037290"/>
          </a:xfrm>
          <a:custGeom>
            <a:avLst/>
            <a:gdLst/>
            <a:ahLst/>
            <a:cxnLst/>
            <a:rect l="l" t="t" r="r" b="b"/>
            <a:pathLst>
              <a:path w="18288000" h="6048375" extrusionOk="0">
                <a:moveTo>
                  <a:pt x="0" y="0"/>
                </a:moveTo>
                <a:lnTo>
                  <a:pt x="18288000" y="0"/>
                </a:lnTo>
                <a:lnTo>
                  <a:pt x="18288000" y="6048375"/>
                </a:lnTo>
                <a:lnTo>
                  <a:pt x="0" y="6048375"/>
                </a:lnTo>
                <a:lnTo>
                  <a:pt x="0" y="0"/>
                </a:lnTo>
                <a:close/>
              </a:path>
            </a:pathLst>
          </a:custGeom>
          <a:blipFill rotWithShape="1">
            <a:blip r:embed="rId4">
              <a:alphaModFix/>
            </a:blip>
            <a:stretch>
              <a:fillRect/>
            </a:stretch>
          </a:blipFill>
          <a:ln>
            <a:noFill/>
          </a:ln>
        </p:spPr>
        <p:txBody>
          <a:bodyPr spcFirstLastPara="1" wrap="square" lIns="60950" tIns="30475" rIns="60950" bIns="30475" anchor="t" anchorCtr="0">
            <a:noAutofit/>
          </a:bodyPr>
          <a:lstStyle/>
          <a:p>
            <a:pPr marL="0" marR="0" lvl="0" indent="0" algn="l" rtl="0">
              <a:lnSpc>
                <a:spcPct val="100000"/>
              </a:lnSpc>
              <a:spcBef>
                <a:spcPts val="0"/>
              </a:spcBef>
              <a:spcAft>
                <a:spcPts val="0"/>
              </a:spcAft>
              <a:buClr>
                <a:srgbClr val="000000"/>
              </a:buClr>
              <a:buSzPts val="1200"/>
              <a:buFont typeface="Arial"/>
              <a:buNone/>
            </a:pPr>
            <a:endParaRPr sz="1200" b="0" i="0" u="none" strike="noStrike" cap="none">
              <a:solidFill>
                <a:schemeClr val="dk1"/>
              </a:solidFill>
              <a:latin typeface="Calibri"/>
              <a:ea typeface="Calibri"/>
              <a:cs typeface="Calibri"/>
              <a:sym typeface="Calibri"/>
            </a:endParaRPr>
          </a:p>
        </p:txBody>
      </p:sp>
      <p:cxnSp>
        <p:nvCxnSpPr>
          <p:cNvPr id="509" name="Google Shape;509;g2dc6c7a5063_0_508"/>
          <p:cNvCxnSpPr/>
          <p:nvPr/>
        </p:nvCxnSpPr>
        <p:spPr>
          <a:xfrm rot="-5400000">
            <a:off x="-72550" y="2850915"/>
            <a:ext cx="1491300" cy="0"/>
          </a:xfrm>
          <a:prstGeom prst="straightConnector1">
            <a:avLst/>
          </a:prstGeom>
          <a:noFill/>
          <a:ln w="38100" cap="flat" cmpd="sng">
            <a:solidFill>
              <a:srgbClr val="767D6D"/>
            </a:solidFill>
            <a:prstDash val="dash"/>
            <a:round/>
            <a:headEnd type="none" w="sm" len="sm"/>
            <a:tailEnd type="none" w="sm" len="sm"/>
          </a:ln>
        </p:spPr>
      </p:cxnSp>
      <p:cxnSp>
        <p:nvCxnSpPr>
          <p:cNvPr id="510" name="Google Shape;510;g2dc6c7a5063_0_508"/>
          <p:cNvCxnSpPr/>
          <p:nvPr/>
        </p:nvCxnSpPr>
        <p:spPr>
          <a:xfrm rot="10800000">
            <a:off x="8715375" y="1268000"/>
            <a:ext cx="0" cy="2821800"/>
          </a:xfrm>
          <a:prstGeom prst="straightConnector1">
            <a:avLst/>
          </a:prstGeom>
          <a:noFill/>
          <a:ln w="38100" cap="flat" cmpd="sng">
            <a:solidFill>
              <a:srgbClr val="767D6D"/>
            </a:solidFill>
            <a:prstDash val="dash"/>
            <a:round/>
            <a:headEnd type="none" w="sm" len="sm"/>
            <a:tailEnd type="none" w="sm" len="sm"/>
          </a:ln>
        </p:spPr>
      </p:cxnSp>
      <p:cxnSp>
        <p:nvCxnSpPr>
          <p:cNvPr id="511" name="Google Shape;511;g2dc6c7a5063_0_508"/>
          <p:cNvCxnSpPr/>
          <p:nvPr/>
        </p:nvCxnSpPr>
        <p:spPr>
          <a:xfrm rot="10800000">
            <a:off x="3593500" y="1823986"/>
            <a:ext cx="0" cy="2733900"/>
          </a:xfrm>
          <a:prstGeom prst="straightConnector1">
            <a:avLst/>
          </a:prstGeom>
          <a:noFill/>
          <a:ln w="38100" cap="flat" cmpd="sng">
            <a:solidFill>
              <a:srgbClr val="767D6D"/>
            </a:solidFill>
            <a:prstDash val="dash"/>
            <a:round/>
            <a:headEnd type="none" w="sm" len="sm"/>
            <a:tailEnd type="none" w="sm" len="sm"/>
          </a:ln>
        </p:spPr>
      </p:cxnSp>
      <p:cxnSp>
        <p:nvCxnSpPr>
          <p:cNvPr id="512" name="Google Shape;512;g2dc6c7a5063_0_508"/>
          <p:cNvCxnSpPr/>
          <p:nvPr/>
        </p:nvCxnSpPr>
        <p:spPr>
          <a:xfrm>
            <a:off x="673100" y="2117831"/>
            <a:ext cx="435900" cy="0"/>
          </a:xfrm>
          <a:prstGeom prst="straightConnector1">
            <a:avLst/>
          </a:prstGeom>
          <a:noFill/>
          <a:ln w="38100" cap="flat" cmpd="sng">
            <a:solidFill>
              <a:srgbClr val="767D6D"/>
            </a:solidFill>
            <a:prstDash val="dash"/>
            <a:round/>
            <a:headEnd type="none" w="sm" len="sm"/>
            <a:tailEnd type="oval" w="lg" len="lg"/>
          </a:ln>
        </p:spPr>
      </p:cxnSp>
      <p:cxnSp>
        <p:nvCxnSpPr>
          <p:cNvPr id="513" name="Google Shape;513;g2dc6c7a5063_0_508"/>
          <p:cNvCxnSpPr/>
          <p:nvPr/>
        </p:nvCxnSpPr>
        <p:spPr>
          <a:xfrm>
            <a:off x="10904417" y="2390841"/>
            <a:ext cx="39600" cy="1270500"/>
          </a:xfrm>
          <a:prstGeom prst="straightConnector1">
            <a:avLst/>
          </a:prstGeom>
          <a:noFill/>
          <a:ln w="38100" cap="flat" cmpd="sng">
            <a:solidFill>
              <a:srgbClr val="767D6D"/>
            </a:solidFill>
            <a:prstDash val="dash"/>
            <a:round/>
            <a:headEnd type="none" w="sm" len="sm"/>
            <a:tailEnd type="oval" w="lg" len="lg"/>
          </a:ln>
        </p:spPr>
      </p:cxnSp>
      <p:cxnSp>
        <p:nvCxnSpPr>
          <p:cNvPr id="514" name="Google Shape;514;g2dc6c7a5063_0_508"/>
          <p:cNvCxnSpPr/>
          <p:nvPr/>
        </p:nvCxnSpPr>
        <p:spPr>
          <a:xfrm>
            <a:off x="8730221" y="1194119"/>
            <a:ext cx="435900" cy="0"/>
          </a:xfrm>
          <a:prstGeom prst="straightConnector1">
            <a:avLst/>
          </a:prstGeom>
          <a:noFill/>
          <a:ln w="38100" cap="flat" cmpd="sng">
            <a:solidFill>
              <a:srgbClr val="767D6D"/>
            </a:solidFill>
            <a:prstDash val="dash"/>
            <a:round/>
            <a:headEnd type="none" w="sm" len="sm"/>
            <a:tailEnd type="oval" w="lg" len="lg"/>
          </a:ln>
        </p:spPr>
      </p:cxnSp>
      <p:cxnSp>
        <p:nvCxnSpPr>
          <p:cNvPr id="515" name="Google Shape;515;g2dc6c7a5063_0_508"/>
          <p:cNvCxnSpPr/>
          <p:nvPr/>
        </p:nvCxnSpPr>
        <p:spPr>
          <a:xfrm>
            <a:off x="3580800" y="1836759"/>
            <a:ext cx="435900" cy="0"/>
          </a:xfrm>
          <a:prstGeom prst="straightConnector1">
            <a:avLst/>
          </a:prstGeom>
          <a:noFill/>
          <a:ln w="38100" cap="flat" cmpd="sng">
            <a:solidFill>
              <a:srgbClr val="767D6D"/>
            </a:solidFill>
            <a:prstDash val="dash"/>
            <a:round/>
            <a:headEnd type="none" w="sm" len="sm"/>
            <a:tailEnd type="oval" w="lg" len="lg"/>
          </a:ln>
        </p:spPr>
      </p:cxnSp>
      <p:sp>
        <p:nvSpPr>
          <p:cNvPr id="516" name="Google Shape;516;g2dc6c7a5063_0_508"/>
          <p:cNvSpPr/>
          <p:nvPr/>
        </p:nvSpPr>
        <p:spPr>
          <a:xfrm rot="2880767">
            <a:off x="194856" y="3061844"/>
            <a:ext cx="968697" cy="968611"/>
          </a:xfrm>
          <a:custGeom>
            <a:avLst/>
            <a:gdLst/>
            <a:ahLst/>
            <a:cxnLst/>
            <a:rect l="l" t="t" r="r" b="b"/>
            <a:pathLst>
              <a:path w="14400530" h="14399261" extrusionOk="0">
                <a:moveTo>
                  <a:pt x="7199630" y="0"/>
                </a:moveTo>
                <a:cubicBezTo>
                  <a:pt x="3223260" y="0"/>
                  <a:pt x="0" y="3223260"/>
                  <a:pt x="0" y="7199630"/>
                </a:cubicBezTo>
                <a:cubicBezTo>
                  <a:pt x="0" y="11176001"/>
                  <a:pt x="3223260" y="14399261"/>
                  <a:pt x="7199630" y="14399261"/>
                </a:cubicBezTo>
                <a:lnTo>
                  <a:pt x="14399261" y="14399261"/>
                </a:lnTo>
                <a:lnTo>
                  <a:pt x="14399261" y="7199630"/>
                </a:lnTo>
                <a:cubicBezTo>
                  <a:pt x="14400530" y="3223260"/>
                  <a:pt x="11176000" y="0"/>
                  <a:pt x="7199630" y="0"/>
                </a:cubicBezTo>
                <a:close/>
              </a:path>
            </a:pathLst>
          </a:custGeom>
          <a:solidFill>
            <a:srgbClr val="FF914D"/>
          </a:solidFill>
          <a:ln>
            <a:noFill/>
          </a:ln>
        </p:spPr>
        <p:txBody>
          <a:bodyPr spcFirstLastPara="1" wrap="square" lIns="60950" tIns="30475" rIns="60950" bIns="30475" anchor="t" anchorCtr="0">
            <a:noAutofit/>
          </a:bodyPr>
          <a:lstStyle/>
          <a:p>
            <a:pPr marL="0" marR="0" lvl="0" indent="0" algn="l" rtl="0">
              <a:lnSpc>
                <a:spcPct val="100000"/>
              </a:lnSpc>
              <a:spcBef>
                <a:spcPts val="0"/>
              </a:spcBef>
              <a:spcAft>
                <a:spcPts val="0"/>
              </a:spcAft>
              <a:buClr>
                <a:srgbClr val="000000"/>
              </a:buClr>
              <a:buSzPts val="1200"/>
              <a:buFont typeface="Arial"/>
              <a:buNone/>
            </a:pPr>
            <a:endParaRPr sz="1200" b="0" i="0" u="none" strike="noStrike" cap="none">
              <a:solidFill>
                <a:schemeClr val="dk1"/>
              </a:solidFill>
              <a:latin typeface="Calibri"/>
              <a:ea typeface="Calibri"/>
              <a:cs typeface="Calibri"/>
              <a:sym typeface="Calibri"/>
            </a:endParaRPr>
          </a:p>
        </p:txBody>
      </p:sp>
      <p:sp>
        <p:nvSpPr>
          <p:cNvPr id="517" name="Google Shape;517;g2dc6c7a5063_0_508"/>
          <p:cNvSpPr txBox="1"/>
          <p:nvPr/>
        </p:nvSpPr>
        <p:spPr>
          <a:xfrm>
            <a:off x="9305324" y="861600"/>
            <a:ext cx="2553300" cy="323100"/>
          </a:xfrm>
          <a:prstGeom prst="rect">
            <a:avLst/>
          </a:prstGeom>
          <a:noFill/>
          <a:ln>
            <a:noFill/>
          </a:ln>
        </p:spPr>
        <p:txBody>
          <a:bodyPr spcFirstLastPara="1" wrap="square" lIns="0" tIns="0" rIns="0" bIns="0" anchor="t" anchorCtr="0">
            <a:spAutoFit/>
          </a:bodyPr>
          <a:lstStyle/>
          <a:p>
            <a:pPr marL="0" marR="0" lvl="0" indent="0" algn="l" rtl="0">
              <a:lnSpc>
                <a:spcPct val="140012"/>
              </a:lnSpc>
              <a:spcBef>
                <a:spcPts val="0"/>
              </a:spcBef>
              <a:spcAft>
                <a:spcPts val="0"/>
              </a:spcAft>
              <a:buClr>
                <a:srgbClr val="000000"/>
              </a:buClr>
              <a:buSzPts val="2100"/>
              <a:buFont typeface="Arial"/>
              <a:buNone/>
            </a:pPr>
            <a:r>
              <a:rPr lang="en-US" sz="2100" b="0" i="0" u="none" strike="noStrike" cap="none">
                <a:solidFill>
                  <a:srgbClr val="FFFFFF"/>
                </a:solidFill>
                <a:latin typeface="Arial"/>
                <a:ea typeface="Arial"/>
                <a:cs typeface="Arial"/>
                <a:sym typeface="Arial"/>
              </a:rPr>
              <a:t>25 Expertos/Facultad</a:t>
            </a:r>
            <a:endParaRPr sz="2100" b="0" i="0" u="none" strike="noStrike" cap="none">
              <a:solidFill>
                <a:srgbClr val="FFFFFF"/>
              </a:solidFill>
              <a:latin typeface="Arial"/>
              <a:ea typeface="Arial"/>
              <a:cs typeface="Arial"/>
              <a:sym typeface="Arial"/>
            </a:endParaRPr>
          </a:p>
        </p:txBody>
      </p:sp>
      <p:sp>
        <p:nvSpPr>
          <p:cNvPr id="518" name="Google Shape;518;g2dc6c7a5063_0_508"/>
          <p:cNvSpPr/>
          <p:nvPr/>
        </p:nvSpPr>
        <p:spPr>
          <a:xfrm rot="2880767">
            <a:off x="3089856" y="4037556"/>
            <a:ext cx="968697" cy="968611"/>
          </a:xfrm>
          <a:custGeom>
            <a:avLst/>
            <a:gdLst/>
            <a:ahLst/>
            <a:cxnLst/>
            <a:rect l="l" t="t" r="r" b="b"/>
            <a:pathLst>
              <a:path w="14400530" h="14399261" extrusionOk="0">
                <a:moveTo>
                  <a:pt x="7199630" y="0"/>
                </a:moveTo>
                <a:cubicBezTo>
                  <a:pt x="3223260" y="0"/>
                  <a:pt x="0" y="3223260"/>
                  <a:pt x="0" y="7199630"/>
                </a:cubicBezTo>
                <a:cubicBezTo>
                  <a:pt x="0" y="11176001"/>
                  <a:pt x="3223260" y="14399261"/>
                  <a:pt x="7199630" y="14399261"/>
                </a:cubicBezTo>
                <a:lnTo>
                  <a:pt x="14399261" y="14399261"/>
                </a:lnTo>
                <a:lnTo>
                  <a:pt x="14399261" y="7199630"/>
                </a:lnTo>
                <a:cubicBezTo>
                  <a:pt x="14400530" y="3223260"/>
                  <a:pt x="11176000" y="0"/>
                  <a:pt x="7199630" y="0"/>
                </a:cubicBezTo>
                <a:close/>
              </a:path>
            </a:pathLst>
          </a:custGeom>
          <a:solidFill>
            <a:srgbClr val="FF914D"/>
          </a:solidFill>
          <a:ln>
            <a:noFill/>
          </a:ln>
        </p:spPr>
        <p:txBody>
          <a:bodyPr spcFirstLastPara="1" wrap="square" lIns="60950" tIns="30475" rIns="60950" bIns="30475" anchor="t" anchorCtr="0">
            <a:noAutofit/>
          </a:bodyPr>
          <a:lstStyle/>
          <a:p>
            <a:pPr marL="0" marR="0" lvl="0" indent="0" algn="l" rtl="0">
              <a:lnSpc>
                <a:spcPct val="100000"/>
              </a:lnSpc>
              <a:spcBef>
                <a:spcPts val="0"/>
              </a:spcBef>
              <a:spcAft>
                <a:spcPts val="0"/>
              </a:spcAft>
              <a:buClr>
                <a:srgbClr val="000000"/>
              </a:buClr>
              <a:buSzPts val="1200"/>
              <a:buFont typeface="Arial"/>
              <a:buNone/>
            </a:pPr>
            <a:endParaRPr sz="1200" b="0" i="0" u="none" strike="noStrike" cap="none">
              <a:solidFill>
                <a:schemeClr val="dk1"/>
              </a:solidFill>
              <a:latin typeface="Calibri"/>
              <a:ea typeface="Calibri"/>
              <a:cs typeface="Calibri"/>
              <a:sym typeface="Calibri"/>
            </a:endParaRPr>
          </a:p>
        </p:txBody>
      </p:sp>
      <p:sp>
        <p:nvSpPr>
          <p:cNvPr id="519" name="Google Shape;519;g2dc6c7a5063_0_508"/>
          <p:cNvSpPr/>
          <p:nvPr/>
        </p:nvSpPr>
        <p:spPr>
          <a:xfrm rot="2880767">
            <a:off x="5605056" y="4271482"/>
            <a:ext cx="968697" cy="968611"/>
          </a:xfrm>
          <a:custGeom>
            <a:avLst/>
            <a:gdLst/>
            <a:ahLst/>
            <a:cxnLst/>
            <a:rect l="l" t="t" r="r" b="b"/>
            <a:pathLst>
              <a:path w="14400530" h="14399261" extrusionOk="0">
                <a:moveTo>
                  <a:pt x="7199630" y="0"/>
                </a:moveTo>
                <a:cubicBezTo>
                  <a:pt x="3223260" y="0"/>
                  <a:pt x="0" y="3223260"/>
                  <a:pt x="0" y="7199630"/>
                </a:cubicBezTo>
                <a:cubicBezTo>
                  <a:pt x="0" y="11176001"/>
                  <a:pt x="3223260" y="14399261"/>
                  <a:pt x="7199630" y="14399261"/>
                </a:cubicBezTo>
                <a:lnTo>
                  <a:pt x="14399261" y="14399261"/>
                </a:lnTo>
                <a:lnTo>
                  <a:pt x="14399261" y="7199630"/>
                </a:lnTo>
                <a:cubicBezTo>
                  <a:pt x="14400530" y="3223260"/>
                  <a:pt x="11176000" y="0"/>
                  <a:pt x="7199630" y="0"/>
                </a:cubicBezTo>
                <a:close/>
              </a:path>
            </a:pathLst>
          </a:custGeom>
          <a:solidFill>
            <a:srgbClr val="FF914D"/>
          </a:solidFill>
          <a:ln>
            <a:noFill/>
          </a:ln>
        </p:spPr>
        <p:txBody>
          <a:bodyPr spcFirstLastPara="1" wrap="square" lIns="60950" tIns="30475" rIns="60950" bIns="30475" anchor="t" anchorCtr="0">
            <a:noAutofit/>
          </a:bodyPr>
          <a:lstStyle/>
          <a:p>
            <a:pPr marL="0" marR="0" lvl="0" indent="0" algn="l" rtl="0">
              <a:lnSpc>
                <a:spcPct val="100000"/>
              </a:lnSpc>
              <a:spcBef>
                <a:spcPts val="0"/>
              </a:spcBef>
              <a:spcAft>
                <a:spcPts val="0"/>
              </a:spcAft>
              <a:buClr>
                <a:srgbClr val="000000"/>
              </a:buClr>
              <a:buSzPts val="1200"/>
              <a:buFont typeface="Arial"/>
              <a:buNone/>
            </a:pPr>
            <a:endParaRPr sz="1200" b="0" i="0" u="none" strike="noStrike" cap="none">
              <a:solidFill>
                <a:schemeClr val="dk1"/>
              </a:solidFill>
              <a:latin typeface="Calibri"/>
              <a:ea typeface="Calibri"/>
              <a:cs typeface="Calibri"/>
              <a:sym typeface="Calibri"/>
            </a:endParaRPr>
          </a:p>
        </p:txBody>
      </p:sp>
      <p:sp>
        <p:nvSpPr>
          <p:cNvPr id="520" name="Google Shape;520;g2dc6c7a5063_0_508"/>
          <p:cNvSpPr/>
          <p:nvPr/>
        </p:nvSpPr>
        <p:spPr>
          <a:xfrm rot="2880767">
            <a:off x="10495173" y="1622769"/>
            <a:ext cx="968697" cy="968611"/>
          </a:xfrm>
          <a:custGeom>
            <a:avLst/>
            <a:gdLst/>
            <a:ahLst/>
            <a:cxnLst/>
            <a:rect l="l" t="t" r="r" b="b"/>
            <a:pathLst>
              <a:path w="14400530" h="14399261" extrusionOk="0">
                <a:moveTo>
                  <a:pt x="7199630" y="0"/>
                </a:moveTo>
                <a:cubicBezTo>
                  <a:pt x="3223260" y="0"/>
                  <a:pt x="0" y="3223260"/>
                  <a:pt x="0" y="7199630"/>
                </a:cubicBezTo>
                <a:cubicBezTo>
                  <a:pt x="0" y="11176001"/>
                  <a:pt x="3223260" y="14399261"/>
                  <a:pt x="7199630" y="14399261"/>
                </a:cubicBezTo>
                <a:lnTo>
                  <a:pt x="14399261" y="14399261"/>
                </a:lnTo>
                <a:lnTo>
                  <a:pt x="14399261" y="7199630"/>
                </a:lnTo>
                <a:cubicBezTo>
                  <a:pt x="14400530" y="3223260"/>
                  <a:pt x="11176000" y="0"/>
                  <a:pt x="7199630" y="0"/>
                </a:cubicBezTo>
                <a:close/>
              </a:path>
            </a:pathLst>
          </a:custGeom>
          <a:solidFill>
            <a:srgbClr val="FF914D"/>
          </a:solidFill>
          <a:ln>
            <a:noFill/>
          </a:ln>
        </p:spPr>
        <p:txBody>
          <a:bodyPr spcFirstLastPara="1" wrap="square" lIns="60950" tIns="30475" rIns="60950" bIns="30475" anchor="t" anchorCtr="0">
            <a:noAutofit/>
          </a:bodyPr>
          <a:lstStyle/>
          <a:p>
            <a:pPr marL="0" marR="0" lvl="0" indent="0" algn="l" rtl="0">
              <a:lnSpc>
                <a:spcPct val="100000"/>
              </a:lnSpc>
              <a:spcBef>
                <a:spcPts val="0"/>
              </a:spcBef>
              <a:spcAft>
                <a:spcPts val="0"/>
              </a:spcAft>
              <a:buClr>
                <a:srgbClr val="000000"/>
              </a:buClr>
              <a:buSzPts val="1200"/>
              <a:buFont typeface="Arial"/>
              <a:buNone/>
            </a:pPr>
            <a:endParaRPr sz="1200" b="0" i="0" u="none" strike="noStrike" cap="none">
              <a:solidFill>
                <a:schemeClr val="dk1"/>
              </a:solidFill>
              <a:latin typeface="Calibri"/>
              <a:ea typeface="Calibri"/>
              <a:cs typeface="Calibri"/>
              <a:sym typeface="Calibri"/>
            </a:endParaRPr>
          </a:p>
        </p:txBody>
      </p:sp>
      <p:sp>
        <p:nvSpPr>
          <p:cNvPr id="521" name="Google Shape;521;g2dc6c7a5063_0_508"/>
          <p:cNvSpPr txBox="1"/>
          <p:nvPr/>
        </p:nvSpPr>
        <p:spPr>
          <a:xfrm>
            <a:off x="1176950" y="1780525"/>
            <a:ext cx="2403900" cy="323100"/>
          </a:xfrm>
          <a:prstGeom prst="rect">
            <a:avLst/>
          </a:prstGeom>
          <a:noFill/>
          <a:ln>
            <a:noFill/>
          </a:ln>
        </p:spPr>
        <p:txBody>
          <a:bodyPr spcFirstLastPara="1" wrap="square" lIns="0" tIns="0" rIns="0" bIns="0" anchor="t" anchorCtr="0">
            <a:spAutoFit/>
          </a:bodyPr>
          <a:lstStyle/>
          <a:p>
            <a:pPr marL="0" marR="0" lvl="0" indent="0" algn="l" rtl="0">
              <a:lnSpc>
                <a:spcPct val="140012"/>
              </a:lnSpc>
              <a:spcBef>
                <a:spcPts val="0"/>
              </a:spcBef>
              <a:spcAft>
                <a:spcPts val="0"/>
              </a:spcAft>
              <a:buClr>
                <a:srgbClr val="000000"/>
              </a:buClr>
              <a:buSzPts val="2100"/>
              <a:buFont typeface="Arial"/>
              <a:buNone/>
            </a:pPr>
            <a:r>
              <a:rPr lang="en-US" sz="2100" b="0" i="0" u="none" strike="noStrike" cap="none">
                <a:solidFill>
                  <a:srgbClr val="FFFFFF"/>
                </a:solidFill>
                <a:latin typeface="Arial"/>
                <a:ea typeface="Arial"/>
                <a:cs typeface="Arial"/>
                <a:sym typeface="Arial"/>
              </a:rPr>
              <a:t>24 Equipos diversos</a:t>
            </a:r>
            <a:endParaRPr sz="2100" b="0" i="0" u="none" strike="noStrike" cap="none">
              <a:solidFill>
                <a:srgbClr val="FFFFFF"/>
              </a:solidFill>
              <a:latin typeface="Arial"/>
              <a:ea typeface="Arial"/>
              <a:cs typeface="Arial"/>
              <a:sym typeface="Arial"/>
            </a:endParaRPr>
          </a:p>
        </p:txBody>
      </p:sp>
      <p:sp>
        <p:nvSpPr>
          <p:cNvPr id="522" name="Google Shape;522;g2dc6c7a5063_0_508"/>
          <p:cNvSpPr txBox="1"/>
          <p:nvPr/>
        </p:nvSpPr>
        <p:spPr>
          <a:xfrm>
            <a:off x="4102930" y="1590166"/>
            <a:ext cx="2423400" cy="354000"/>
          </a:xfrm>
          <a:prstGeom prst="rect">
            <a:avLst/>
          </a:prstGeom>
          <a:noFill/>
          <a:ln>
            <a:noFill/>
          </a:ln>
        </p:spPr>
        <p:txBody>
          <a:bodyPr spcFirstLastPara="1" wrap="square" lIns="0" tIns="0" rIns="0" bIns="0" anchor="t" anchorCtr="0">
            <a:spAutoFit/>
          </a:bodyPr>
          <a:lstStyle/>
          <a:p>
            <a:pPr marL="0" marR="0" lvl="0" indent="0" algn="l" rtl="0">
              <a:lnSpc>
                <a:spcPct val="140013"/>
              </a:lnSpc>
              <a:spcBef>
                <a:spcPts val="0"/>
              </a:spcBef>
              <a:spcAft>
                <a:spcPts val="0"/>
              </a:spcAft>
              <a:buClr>
                <a:srgbClr val="000000"/>
              </a:buClr>
              <a:buSzPts val="2300"/>
              <a:buFont typeface="Arial"/>
              <a:buNone/>
            </a:pPr>
            <a:r>
              <a:rPr lang="en-US" sz="2300" b="0" i="0" u="none" strike="noStrike" cap="none">
                <a:solidFill>
                  <a:srgbClr val="FFFFFF"/>
                </a:solidFill>
                <a:latin typeface="Arial"/>
                <a:ea typeface="Arial"/>
                <a:cs typeface="Arial"/>
                <a:sym typeface="Arial"/>
              </a:rPr>
              <a:t>18 Localidades</a:t>
            </a:r>
            <a:endParaRPr sz="2300" b="0" i="0" u="none" strike="noStrike" cap="none">
              <a:solidFill>
                <a:srgbClr val="FFFFFF"/>
              </a:solidFill>
              <a:latin typeface="Arial"/>
              <a:ea typeface="Arial"/>
              <a:cs typeface="Arial"/>
              <a:sym typeface="Arial"/>
            </a:endParaRPr>
          </a:p>
        </p:txBody>
      </p:sp>
      <p:sp>
        <p:nvSpPr>
          <p:cNvPr id="523" name="Google Shape;523;g2dc6c7a5063_0_508"/>
          <p:cNvSpPr/>
          <p:nvPr/>
        </p:nvSpPr>
        <p:spPr>
          <a:xfrm rot="2880767">
            <a:off x="8239277" y="2832407"/>
            <a:ext cx="968697" cy="968611"/>
          </a:xfrm>
          <a:custGeom>
            <a:avLst/>
            <a:gdLst/>
            <a:ahLst/>
            <a:cxnLst/>
            <a:rect l="l" t="t" r="r" b="b"/>
            <a:pathLst>
              <a:path w="14400530" h="14399261" extrusionOk="0">
                <a:moveTo>
                  <a:pt x="7199630" y="0"/>
                </a:moveTo>
                <a:cubicBezTo>
                  <a:pt x="3223260" y="0"/>
                  <a:pt x="0" y="3223260"/>
                  <a:pt x="0" y="7199630"/>
                </a:cubicBezTo>
                <a:cubicBezTo>
                  <a:pt x="0" y="11176001"/>
                  <a:pt x="3223260" y="14399261"/>
                  <a:pt x="7199630" y="14399261"/>
                </a:cubicBezTo>
                <a:lnTo>
                  <a:pt x="14399261" y="14399261"/>
                </a:lnTo>
                <a:lnTo>
                  <a:pt x="14399261" y="7199630"/>
                </a:lnTo>
                <a:cubicBezTo>
                  <a:pt x="14400530" y="3223260"/>
                  <a:pt x="11176000" y="0"/>
                  <a:pt x="7199630" y="0"/>
                </a:cubicBezTo>
                <a:close/>
              </a:path>
            </a:pathLst>
          </a:custGeom>
          <a:solidFill>
            <a:srgbClr val="FF914D"/>
          </a:solidFill>
          <a:ln>
            <a:noFill/>
          </a:ln>
        </p:spPr>
        <p:txBody>
          <a:bodyPr spcFirstLastPara="1" wrap="square" lIns="60950" tIns="30475" rIns="60950" bIns="30475" anchor="t" anchorCtr="0">
            <a:noAutofit/>
          </a:bodyPr>
          <a:lstStyle/>
          <a:p>
            <a:pPr marL="0" marR="0" lvl="0" indent="0" algn="l" rtl="0">
              <a:lnSpc>
                <a:spcPct val="100000"/>
              </a:lnSpc>
              <a:spcBef>
                <a:spcPts val="0"/>
              </a:spcBef>
              <a:spcAft>
                <a:spcPts val="0"/>
              </a:spcAft>
              <a:buClr>
                <a:srgbClr val="000000"/>
              </a:buClr>
              <a:buSzPts val="1200"/>
              <a:buFont typeface="Arial"/>
              <a:buNone/>
            </a:pPr>
            <a:endParaRPr sz="1200" b="0" i="0" u="none" strike="noStrike" cap="none">
              <a:solidFill>
                <a:schemeClr val="dk1"/>
              </a:solidFill>
              <a:latin typeface="Calibri"/>
              <a:ea typeface="Calibri"/>
              <a:cs typeface="Calibri"/>
              <a:sym typeface="Calibri"/>
            </a:endParaRPr>
          </a:p>
        </p:txBody>
      </p:sp>
      <p:cxnSp>
        <p:nvCxnSpPr>
          <p:cNvPr id="524" name="Google Shape;524;g2dc6c7a5063_0_508"/>
          <p:cNvCxnSpPr/>
          <p:nvPr/>
        </p:nvCxnSpPr>
        <p:spPr>
          <a:xfrm rot="10800000">
            <a:off x="6108700" y="323004"/>
            <a:ext cx="0" cy="4067400"/>
          </a:xfrm>
          <a:prstGeom prst="straightConnector1">
            <a:avLst/>
          </a:prstGeom>
          <a:noFill/>
          <a:ln w="38100" cap="flat" cmpd="sng">
            <a:solidFill>
              <a:srgbClr val="767D6D"/>
            </a:solidFill>
            <a:prstDash val="dash"/>
            <a:round/>
            <a:headEnd type="none" w="sm" len="sm"/>
            <a:tailEnd type="none" w="sm" len="sm"/>
          </a:ln>
        </p:spPr>
      </p:cxnSp>
      <p:cxnSp>
        <p:nvCxnSpPr>
          <p:cNvPr id="525" name="Google Shape;525;g2dc6c7a5063_0_508"/>
          <p:cNvCxnSpPr/>
          <p:nvPr/>
        </p:nvCxnSpPr>
        <p:spPr>
          <a:xfrm>
            <a:off x="6137689" y="386475"/>
            <a:ext cx="435900" cy="0"/>
          </a:xfrm>
          <a:prstGeom prst="straightConnector1">
            <a:avLst/>
          </a:prstGeom>
          <a:noFill/>
          <a:ln w="38100" cap="flat" cmpd="sng">
            <a:solidFill>
              <a:srgbClr val="767D6D"/>
            </a:solidFill>
            <a:prstDash val="dash"/>
            <a:round/>
            <a:headEnd type="none" w="sm" len="sm"/>
            <a:tailEnd type="oval" w="lg" len="lg"/>
          </a:ln>
        </p:spPr>
      </p:cxnSp>
      <p:sp>
        <p:nvSpPr>
          <p:cNvPr id="526" name="Google Shape;526;g2dc6c7a5063_0_508"/>
          <p:cNvSpPr txBox="1"/>
          <p:nvPr/>
        </p:nvSpPr>
        <p:spPr>
          <a:xfrm>
            <a:off x="6663750" y="101203"/>
            <a:ext cx="2973300" cy="775800"/>
          </a:xfrm>
          <a:prstGeom prst="rect">
            <a:avLst/>
          </a:prstGeom>
          <a:noFill/>
          <a:ln>
            <a:noFill/>
          </a:ln>
        </p:spPr>
        <p:txBody>
          <a:bodyPr spcFirstLastPara="1" wrap="square" lIns="0" tIns="0" rIns="0" bIns="0" anchor="t" anchorCtr="0">
            <a:spAutoFit/>
          </a:bodyPr>
          <a:lstStyle/>
          <a:p>
            <a:pPr marL="0" marR="0" lvl="0" indent="0" algn="l" rtl="0">
              <a:lnSpc>
                <a:spcPct val="140012"/>
              </a:lnSpc>
              <a:spcBef>
                <a:spcPts val="0"/>
              </a:spcBef>
              <a:spcAft>
                <a:spcPts val="0"/>
              </a:spcAft>
              <a:buClr>
                <a:srgbClr val="000000"/>
              </a:buClr>
              <a:buSzPts val="2100"/>
              <a:buFont typeface="Arial"/>
              <a:buNone/>
            </a:pPr>
            <a:r>
              <a:rPr lang="en-US" sz="2100" b="0" i="0" u="none" strike="noStrike" cap="none">
                <a:solidFill>
                  <a:srgbClr val="FFFFFF"/>
                </a:solidFill>
                <a:latin typeface="Arial"/>
                <a:ea typeface="Arial"/>
                <a:cs typeface="Arial"/>
                <a:sym typeface="Arial"/>
              </a:rPr>
              <a:t>120+ Virginianos Entrenados</a:t>
            </a:r>
            <a:endParaRPr sz="2100" b="0" i="0" u="none" strike="noStrike" cap="none">
              <a:solidFill>
                <a:srgbClr val="FFFFFF"/>
              </a:solidFill>
              <a:latin typeface="Arial"/>
              <a:ea typeface="Arial"/>
              <a:cs typeface="Arial"/>
              <a:sym typeface="Arial"/>
            </a:endParaRPr>
          </a:p>
        </p:txBody>
      </p:sp>
      <p:sp>
        <p:nvSpPr>
          <p:cNvPr id="527" name="Google Shape;527;g2dc6c7a5063_0_508"/>
          <p:cNvSpPr txBox="1"/>
          <p:nvPr/>
        </p:nvSpPr>
        <p:spPr>
          <a:xfrm>
            <a:off x="10117925" y="3795059"/>
            <a:ext cx="2180400" cy="8769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100"/>
              <a:buFont typeface="Arial"/>
              <a:buNone/>
            </a:pPr>
            <a:r>
              <a:rPr lang="en-US" sz="2100" b="0" i="0" u="none" strike="noStrike" cap="none">
                <a:solidFill>
                  <a:schemeClr val="lt1"/>
                </a:solidFill>
                <a:latin typeface="Arial"/>
                <a:ea typeface="Arial"/>
                <a:cs typeface="Arial"/>
                <a:sym typeface="Arial"/>
              </a:rPr>
              <a:t>Más de 1 millón de virginianos impactados</a:t>
            </a:r>
            <a:endParaRPr sz="2100" b="0" i="0" u="none" strike="noStrike" cap="none">
              <a:solidFill>
                <a:schemeClr val="lt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100"/>
              <a:buFont typeface="Arial"/>
              <a:buNone/>
            </a:pPr>
            <a:endParaRPr sz="2100" b="0" i="0" u="none" strike="noStrike" cap="none">
              <a:solidFill>
                <a:schemeClr val="lt1"/>
              </a:solidFill>
              <a:latin typeface="Arial"/>
              <a:ea typeface="Arial"/>
              <a:cs typeface="Arial"/>
              <a:sym typeface="Arial"/>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03265B"/>
        </a:solidFill>
        <a:effectLst/>
      </p:bgPr>
    </p:bg>
    <p:spTree>
      <p:nvGrpSpPr>
        <p:cNvPr id="1" name="Shape 531"/>
        <p:cNvGrpSpPr/>
        <p:nvPr/>
      </p:nvGrpSpPr>
      <p:grpSpPr>
        <a:xfrm>
          <a:off x="0" y="0"/>
          <a:ext cx="0" cy="0"/>
          <a:chOff x="0" y="0"/>
          <a:chExt cx="0" cy="0"/>
        </a:xfrm>
      </p:grpSpPr>
      <p:sp>
        <p:nvSpPr>
          <p:cNvPr id="532" name="Google Shape;532;g2dc6c7a5063_0_532"/>
          <p:cNvSpPr txBox="1"/>
          <p:nvPr/>
        </p:nvSpPr>
        <p:spPr>
          <a:xfrm>
            <a:off x="153325" y="976750"/>
            <a:ext cx="5789400" cy="3251100"/>
          </a:xfrm>
          <a:prstGeom prst="rect">
            <a:avLst/>
          </a:prstGeom>
          <a:noFill/>
          <a:ln>
            <a:noFill/>
          </a:ln>
        </p:spPr>
        <p:txBody>
          <a:bodyPr spcFirstLastPara="1" wrap="square" lIns="0" tIns="0" rIns="0" bIns="0" anchor="t" anchorCtr="0">
            <a:noAutofit/>
          </a:bodyPr>
          <a:lstStyle/>
          <a:p>
            <a:pPr marL="0" marR="0" lvl="0" indent="0" algn="ctr" rtl="0">
              <a:lnSpc>
                <a:spcPct val="120000"/>
              </a:lnSpc>
              <a:spcBef>
                <a:spcPts val="1000"/>
              </a:spcBef>
              <a:spcAft>
                <a:spcPts val="1000"/>
              </a:spcAft>
              <a:buClr>
                <a:srgbClr val="000000"/>
              </a:buClr>
              <a:buSzPts val="4800"/>
              <a:buFont typeface="Arial"/>
              <a:buNone/>
            </a:pPr>
            <a:r>
              <a:rPr lang="en-US" sz="4800" b="0" i="0" u="none" strike="noStrike" cap="none">
                <a:solidFill>
                  <a:srgbClr val="FFFFFF"/>
                </a:solidFill>
                <a:latin typeface="Arial"/>
                <a:ea typeface="Arial"/>
                <a:cs typeface="Arial"/>
                <a:sym typeface="Arial"/>
              </a:rPr>
              <a:t>Cohorte del VWAI (por sus siglas en inglés)</a:t>
            </a:r>
            <a:endParaRPr sz="900" b="0" i="0" u="none" strike="noStrike" cap="none">
              <a:solidFill>
                <a:srgbClr val="000000"/>
              </a:solidFill>
              <a:latin typeface="Arial"/>
              <a:ea typeface="Arial"/>
              <a:cs typeface="Arial"/>
              <a:sym typeface="Arial"/>
            </a:endParaRPr>
          </a:p>
        </p:txBody>
      </p:sp>
      <p:pic>
        <p:nvPicPr>
          <p:cNvPr id="533" name="Google Shape;533;g2dc6c7a5063_0_532" descr="Imagen de un grupo de personas sentadas alrededor de una mesa con papeles, juguetes inquietos y bebidas. Dos de las personas están mirando sus teléfonos celulares. Hay una pantalla de proyector en el fondo con una vista aérea de una ciudad o vecindario."/>
          <p:cNvPicPr preferRelativeResize="0"/>
          <p:nvPr/>
        </p:nvPicPr>
        <p:blipFill rotWithShape="1">
          <a:blip r:embed="rId3">
            <a:alphaModFix/>
          </a:blip>
          <a:srcRect l="16666" r="16666"/>
          <a:stretch/>
        </p:blipFill>
        <p:spPr>
          <a:xfrm>
            <a:off x="6096000" y="0"/>
            <a:ext cx="6096000" cy="6858000"/>
          </a:xfrm>
          <a:prstGeom prst="rect">
            <a:avLst/>
          </a:prstGeom>
          <a:noFill/>
          <a:ln>
            <a:noFill/>
          </a:ln>
        </p:spPr>
      </p:pic>
      <p:sp>
        <p:nvSpPr>
          <p:cNvPr id="534" name="Google Shape;534;g2dc6c7a5063_0_532"/>
          <p:cNvSpPr/>
          <p:nvPr/>
        </p:nvSpPr>
        <p:spPr>
          <a:xfrm>
            <a:off x="0" y="4541650"/>
            <a:ext cx="6096025" cy="1309878"/>
          </a:xfrm>
          <a:custGeom>
            <a:avLst/>
            <a:gdLst/>
            <a:ahLst/>
            <a:cxnLst/>
            <a:rect l="l" t="t" r="r" b="b"/>
            <a:pathLst>
              <a:path w="12192049" h="1371600" extrusionOk="0">
                <a:moveTo>
                  <a:pt x="0" y="0"/>
                </a:moveTo>
                <a:lnTo>
                  <a:pt x="12192049" y="0"/>
                </a:lnTo>
                <a:lnTo>
                  <a:pt x="12192049" y="1371600"/>
                </a:lnTo>
                <a:lnTo>
                  <a:pt x="0" y="1371600"/>
                </a:lnTo>
              </a:path>
            </a:pathLst>
          </a:custGeom>
          <a:solidFill>
            <a:srgbClr val="ED7D31"/>
          </a:solidFill>
          <a:ln>
            <a:noFill/>
          </a:ln>
        </p:spPr>
        <p:txBody>
          <a:bodyPr spcFirstLastPara="1" wrap="square" lIns="60950" tIns="30475" rIns="60950" bIns="30475" anchor="t" anchorCtr="0">
            <a:noAutofit/>
          </a:bodyPr>
          <a:lstStyle/>
          <a:p>
            <a:pPr marL="0" marR="0" lvl="0" indent="0" algn="l" rtl="0">
              <a:lnSpc>
                <a:spcPct val="100000"/>
              </a:lnSpc>
              <a:spcBef>
                <a:spcPts val="0"/>
              </a:spcBef>
              <a:spcAft>
                <a:spcPts val="0"/>
              </a:spcAft>
              <a:buClr>
                <a:srgbClr val="000000"/>
              </a:buClr>
              <a:buSzPts val="1200"/>
              <a:buFont typeface="Arial"/>
              <a:buNone/>
            </a:pPr>
            <a:endParaRPr sz="1200" b="0" i="0" u="none" strike="noStrike" cap="none">
              <a:solidFill>
                <a:schemeClr val="dk1"/>
              </a:solidFill>
              <a:latin typeface="Calibri"/>
              <a:ea typeface="Calibri"/>
              <a:cs typeface="Calibri"/>
              <a:sym typeface="Calibri"/>
            </a:endParaRPr>
          </a:p>
        </p:txBody>
      </p:sp>
      <p:sp>
        <p:nvSpPr>
          <p:cNvPr id="535" name="Google Shape;535;g2dc6c7a5063_0_532"/>
          <p:cNvSpPr txBox="1"/>
          <p:nvPr/>
        </p:nvSpPr>
        <p:spPr>
          <a:xfrm>
            <a:off x="0" y="4890900"/>
            <a:ext cx="5951100" cy="446400"/>
          </a:xfrm>
          <a:prstGeom prst="rect">
            <a:avLst/>
          </a:prstGeom>
          <a:noFill/>
          <a:ln>
            <a:noFill/>
          </a:ln>
        </p:spPr>
        <p:txBody>
          <a:bodyPr spcFirstLastPara="1" wrap="square" lIns="0" tIns="0" rIns="0" bIns="0" anchor="t" anchorCtr="0">
            <a:spAutoFit/>
          </a:bodyPr>
          <a:lstStyle/>
          <a:p>
            <a:pPr marL="0" marR="0" lvl="0" indent="0" algn="ctr" rtl="0">
              <a:lnSpc>
                <a:spcPct val="120004"/>
              </a:lnSpc>
              <a:spcBef>
                <a:spcPts val="0"/>
              </a:spcBef>
              <a:spcAft>
                <a:spcPts val="0"/>
              </a:spcAft>
              <a:buClr>
                <a:srgbClr val="000000"/>
              </a:buClr>
              <a:buSzPts val="2900"/>
              <a:buFont typeface="Arial"/>
              <a:buNone/>
            </a:pPr>
            <a:r>
              <a:rPr lang="en-US" sz="2900" b="0" i="0" u="none" strike="noStrike" cap="none">
                <a:solidFill>
                  <a:srgbClr val="FFFFFF"/>
                </a:solidFill>
                <a:latin typeface="Arial"/>
                <a:ea typeface="Arial"/>
                <a:cs typeface="Arial"/>
                <a:sym typeface="Arial"/>
              </a:rPr>
              <a:t>Qué puede esperar</a:t>
            </a:r>
            <a:endParaRPr sz="900" b="0" i="0" u="none" strike="noStrike" cap="none">
              <a:solidFill>
                <a:srgbClr val="000000"/>
              </a:solidFill>
              <a:latin typeface="Arial"/>
              <a:ea typeface="Arial"/>
              <a:cs typeface="Arial"/>
              <a:sym typeface="Arial"/>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03265B"/>
        </a:solidFill>
        <a:effectLst/>
      </p:bgPr>
    </p:bg>
    <p:spTree>
      <p:nvGrpSpPr>
        <p:cNvPr id="1" name="Shape 543"/>
        <p:cNvGrpSpPr/>
        <p:nvPr/>
      </p:nvGrpSpPr>
      <p:grpSpPr>
        <a:xfrm>
          <a:off x="0" y="0"/>
          <a:ext cx="0" cy="0"/>
          <a:chOff x="0" y="0"/>
          <a:chExt cx="0" cy="0"/>
        </a:xfrm>
      </p:grpSpPr>
      <p:pic>
        <p:nvPicPr>
          <p:cNvPr id="544" name="Google Shape;544;g2dc6c7a5063_0_539" descr="Imagen de una persona sentada frente a un monitor de computadora en lo que parece ser una videoconferencia. Las imágenes de nueve personas están en el monitor."/>
          <p:cNvPicPr preferRelativeResize="0"/>
          <p:nvPr/>
        </p:nvPicPr>
        <p:blipFill rotWithShape="1">
          <a:blip r:embed="rId3">
            <a:alphaModFix/>
          </a:blip>
          <a:srcRect t="10646" b="10655"/>
          <a:stretch/>
        </p:blipFill>
        <p:spPr>
          <a:xfrm>
            <a:off x="3954660" y="690835"/>
            <a:ext cx="5270887" cy="2763644"/>
          </a:xfrm>
          <a:prstGeom prst="rect">
            <a:avLst/>
          </a:prstGeom>
          <a:noFill/>
          <a:ln>
            <a:noFill/>
          </a:ln>
        </p:spPr>
      </p:pic>
      <p:pic>
        <p:nvPicPr>
          <p:cNvPr id="545" name="Google Shape;545;g2dc6c7a5063_0_539" descr="Imagen de un grupo de personas con chalecos verdes brillantes de pie en una acera junto a una carretera de un solo sentido con tres carriles. Una de las personas sostiene lo que parece ser un radar de velocidad."/>
          <p:cNvPicPr preferRelativeResize="0"/>
          <p:nvPr/>
        </p:nvPicPr>
        <p:blipFill rotWithShape="1">
          <a:blip r:embed="rId4">
            <a:alphaModFix/>
          </a:blip>
          <a:srcRect l="8684"/>
          <a:stretch/>
        </p:blipFill>
        <p:spPr>
          <a:xfrm>
            <a:off x="528034" y="2245585"/>
            <a:ext cx="3290151" cy="2702378"/>
          </a:xfrm>
          <a:prstGeom prst="rect">
            <a:avLst/>
          </a:prstGeom>
          <a:noFill/>
          <a:ln>
            <a:noFill/>
          </a:ln>
        </p:spPr>
      </p:pic>
      <p:pic>
        <p:nvPicPr>
          <p:cNvPr id="546" name="Google Shape;546;g2dc6c7a5063_0_539" descr="Imagen de una persona sentada frente a una computadora portátil. A la izquierda de la computadora hay un cuaderno y la pantalla parece mostrar un gráfico."/>
          <p:cNvPicPr preferRelativeResize="0"/>
          <p:nvPr/>
        </p:nvPicPr>
        <p:blipFill rotWithShape="1">
          <a:blip r:embed="rId5">
            <a:alphaModFix/>
          </a:blip>
          <a:srcRect l="11769" t="2767" b="2767"/>
          <a:stretch/>
        </p:blipFill>
        <p:spPr>
          <a:xfrm>
            <a:off x="1880906" y="690835"/>
            <a:ext cx="1937281" cy="1381822"/>
          </a:xfrm>
          <a:prstGeom prst="rect">
            <a:avLst/>
          </a:prstGeom>
          <a:noFill/>
          <a:ln>
            <a:noFill/>
          </a:ln>
        </p:spPr>
      </p:pic>
      <p:sp>
        <p:nvSpPr>
          <p:cNvPr id="547" name="Google Shape;547;g2dc6c7a5063_0_539"/>
          <p:cNvSpPr txBox="1"/>
          <p:nvPr/>
        </p:nvSpPr>
        <p:spPr>
          <a:xfrm>
            <a:off x="4019225" y="3883275"/>
            <a:ext cx="7878600" cy="2416500"/>
          </a:xfrm>
          <a:prstGeom prst="rect">
            <a:avLst/>
          </a:prstGeom>
          <a:noFill/>
          <a:ln>
            <a:noFill/>
          </a:ln>
        </p:spPr>
        <p:txBody>
          <a:bodyPr spcFirstLastPara="1" wrap="square" lIns="0" tIns="0" rIns="0" bIns="0" anchor="t" anchorCtr="0">
            <a:noAutofit/>
          </a:bodyPr>
          <a:lstStyle/>
          <a:p>
            <a:pPr marL="0" marR="0" lvl="0" indent="0" algn="l" rtl="0">
              <a:lnSpc>
                <a:spcPct val="120003"/>
              </a:lnSpc>
              <a:spcBef>
                <a:spcPts val="0"/>
              </a:spcBef>
              <a:spcAft>
                <a:spcPts val="0"/>
              </a:spcAft>
              <a:buClr>
                <a:srgbClr val="000000"/>
              </a:buClr>
              <a:buSzPts val="4300"/>
              <a:buFont typeface="Arial"/>
              <a:buNone/>
            </a:pPr>
            <a:r>
              <a:rPr lang="en-US" sz="4300" b="0" i="0" u="none" strike="noStrike" cap="none">
                <a:solidFill>
                  <a:srgbClr val="FFFFFF"/>
                </a:solidFill>
                <a:latin typeface="Arial"/>
                <a:ea typeface="Arial"/>
                <a:cs typeface="Arial"/>
                <a:sym typeface="Arial"/>
              </a:rPr>
              <a:t>OPORTUNIDADES DE APRENDIZAJE</a:t>
            </a:r>
            <a:endParaRPr sz="4300" b="0" i="0" u="none" strike="noStrike" cap="none">
              <a:solidFill>
                <a:srgbClr val="FFFFFF"/>
              </a:solidFill>
              <a:latin typeface="Arial"/>
              <a:ea typeface="Arial"/>
              <a:cs typeface="Arial"/>
              <a:sym typeface="Arial"/>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03265B"/>
        </a:solidFill>
        <a:effectLst/>
      </p:bgPr>
    </p:bg>
    <p:spTree>
      <p:nvGrpSpPr>
        <p:cNvPr id="1" name="Shape 551"/>
        <p:cNvGrpSpPr/>
        <p:nvPr/>
      </p:nvGrpSpPr>
      <p:grpSpPr>
        <a:xfrm>
          <a:off x="0" y="0"/>
          <a:ext cx="0" cy="0"/>
          <a:chOff x="0" y="0"/>
          <a:chExt cx="0" cy="0"/>
        </a:xfrm>
      </p:grpSpPr>
      <p:sp>
        <p:nvSpPr>
          <p:cNvPr id="552" name="Google Shape;552;g2dc6c7a5063_0_1077"/>
          <p:cNvSpPr txBox="1"/>
          <p:nvPr/>
        </p:nvSpPr>
        <p:spPr>
          <a:xfrm>
            <a:off x="455625" y="382600"/>
            <a:ext cx="7558800" cy="1111200"/>
          </a:xfrm>
          <a:prstGeom prst="rect">
            <a:avLst/>
          </a:prstGeom>
          <a:noFill/>
          <a:ln>
            <a:noFill/>
          </a:ln>
        </p:spPr>
        <p:txBody>
          <a:bodyPr spcFirstLastPara="1" wrap="square" lIns="0" tIns="0" rIns="0" bIns="0" anchor="ctr" anchorCtr="0">
            <a:noAutofit/>
          </a:bodyPr>
          <a:lstStyle/>
          <a:p>
            <a:pPr marL="0" marR="0" lvl="0" indent="0" algn="l" rtl="0">
              <a:lnSpc>
                <a:spcPct val="119993"/>
              </a:lnSpc>
              <a:spcBef>
                <a:spcPts val="0"/>
              </a:spcBef>
              <a:spcAft>
                <a:spcPts val="0"/>
              </a:spcAft>
              <a:buClr>
                <a:srgbClr val="000000"/>
              </a:buClr>
              <a:buSzPts val="4400"/>
              <a:buFont typeface="Arial"/>
              <a:buNone/>
            </a:pPr>
            <a:r>
              <a:rPr lang="en-US" sz="4400" b="0" i="0" u="none" strike="noStrike" cap="none">
                <a:solidFill>
                  <a:srgbClr val="FFFFFF"/>
                </a:solidFill>
                <a:latin typeface="Arial"/>
                <a:ea typeface="Arial"/>
                <a:cs typeface="Arial"/>
                <a:sym typeface="Arial"/>
              </a:rPr>
              <a:t>TEMAS</a:t>
            </a:r>
            <a:endParaRPr sz="4400" b="0" i="0" u="none" strike="noStrike" cap="none">
              <a:solidFill>
                <a:srgbClr val="000000"/>
              </a:solidFill>
              <a:latin typeface="Arial"/>
              <a:ea typeface="Arial"/>
              <a:cs typeface="Arial"/>
              <a:sym typeface="Arial"/>
            </a:endParaRPr>
          </a:p>
        </p:txBody>
      </p:sp>
      <p:sp>
        <p:nvSpPr>
          <p:cNvPr id="553" name="Google Shape;553;g2dc6c7a5063_0_1077"/>
          <p:cNvSpPr txBox="1"/>
          <p:nvPr/>
        </p:nvSpPr>
        <p:spPr>
          <a:xfrm>
            <a:off x="517225" y="1493850"/>
            <a:ext cx="11300400" cy="5234100"/>
          </a:xfrm>
          <a:prstGeom prst="rect">
            <a:avLst/>
          </a:prstGeom>
          <a:noFill/>
          <a:ln>
            <a:noFill/>
          </a:ln>
        </p:spPr>
        <p:txBody>
          <a:bodyPr spcFirstLastPara="1" wrap="square" lIns="0" tIns="0" rIns="0" bIns="0" anchor="t" anchorCtr="0">
            <a:noAutofit/>
          </a:bodyPr>
          <a:lstStyle/>
          <a:p>
            <a:pPr marL="609600" marR="0" lvl="1" indent="-330200" algn="l" rtl="0">
              <a:lnSpc>
                <a:spcPct val="140016"/>
              </a:lnSpc>
              <a:spcBef>
                <a:spcPts val="0"/>
              </a:spcBef>
              <a:spcAft>
                <a:spcPts val="0"/>
              </a:spcAft>
              <a:buClr>
                <a:srgbClr val="FDFDFD"/>
              </a:buClr>
              <a:buSzPts val="2800"/>
              <a:buFont typeface="Arial"/>
              <a:buChar char="•"/>
            </a:pPr>
            <a:r>
              <a:rPr lang="en-US" sz="2800" b="0" i="0" u="none" strike="noStrike" cap="none">
                <a:solidFill>
                  <a:srgbClr val="FDFDFD"/>
                </a:solidFill>
                <a:latin typeface="Arial"/>
                <a:ea typeface="Arial"/>
                <a:cs typeface="Arial"/>
                <a:sym typeface="Arial"/>
              </a:rPr>
              <a:t>Equidad en la Salud</a:t>
            </a:r>
            <a:endParaRPr sz="2800" b="0" i="0" u="none" strike="noStrike" cap="none">
              <a:solidFill>
                <a:srgbClr val="FDFDFD"/>
              </a:solidFill>
              <a:latin typeface="Arial"/>
              <a:ea typeface="Arial"/>
              <a:cs typeface="Arial"/>
              <a:sym typeface="Arial"/>
            </a:endParaRPr>
          </a:p>
          <a:p>
            <a:pPr marL="609600" marR="0" lvl="1" indent="-330200" algn="l" rtl="0">
              <a:lnSpc>
                <a:spcPct val="140016"/>
              </a:lnSpc>
              <a:spcBef>
                <a:spcPts val="0"/>
              </a:spcBef>
              <a:spcAft>
                <a:spcPts val="0"/>
              </a:spcAft>
              <a:buClr>
                <a:srgbClr val="FDFDFD"/>
              </a:buClr>
              <a:buSzPts val="2800"/>
              <a:buFont typeface="Arial"/>
              <a:buChar char="•"/>
            </a:pPr>
            <a:r>
              <a:rPr lang="en-US" sz="2800" b="0" i="0" u="none" strike="noStrike" cap="none">
                <a:solidFill>
                  <a:srgbClr val="FDFDFD"/>
                </a:solidFill>
                <a:latin typeface="Arial"/>
                <a:ea typeface="Arial"/>
                <a:cs typeface="Arial"/>
                <a:sym typeface="Arial"/>
              </a:rPr>
              <a:t>Equidad en el Transporte</a:t>
            </a:r>
            <a:endParaRPr sz="2800" b="0" i="0" u="none" strike="noStrike" cap="none">
              <a:solidFill>
                <a:srgbClr val="FDFDFD"/>
              </a:solidFill>
              <a:latin typeface="Arial"/>
              <a:ea typeface="Arial"/>
              <a:cs typeface="Arial"/>
              <a:sym typeface="Arial"/>
            </a:endParaRPr>
          </a:p>
          <a:p>
            <a:pPr marL="609600" marR="0" lvl="1" indent="-330200" algn="l" rtl="0">
              <a:lnSpc>
                <a:spcPct val="140016"/>
              </a:lnSpc>
              <a:spcBef>
                <a:spcPts val="0"/>
              </a:spcBef>
              <a:spcAft>
                <a:spcPts val="0"/>
              </a:spcAft>
              <a:buClr>
                <a:srgbClr val="FDFDFD"/>
              </a:buClr>
              <a:buSzPts val="2800"/>
              <a:buFont typeface="Arial"/>
              <a:buChar char="•"/>
            </a:pPr>
            <a:r>
              <a:rPr lang="en-US" sz="2800" b="0" i="0" u="none" strike="noStrike" cap="none">
                <a:solidFill>
                  <a:srgbClr val="FDFDFD"/>
                </a:solidFill>
                <a:latin typeface="Arial"/>
                <a:ea typeface="Arial"/>
                <a:cs typeface="Arial"/>
                <a:sym typeface="Arial"/>
              </a:rPr>
              <a:t>Evaluaciones de Seguridad Vial con VDOT (por sus siglas en inglés)</a:t>
            </a:r>
            <a:endParaRPr sz="2800" b="0" i="0" u="none" strike="noStrike" cap="none">
              <a:solidFill>
                <a:srgbClr val="FDFDFD"/>
              </a:solidFill>
              <a:latin typeface="Arial"/>
              <a:ea typeface="Arial"/>
              <a:cs typeface="Arial"/>
              <a:sym typeface="Arial"/>
            </a:endParaRPr>
          </a:p>
          <a:p>
            <a:pPr marL="609600" marR="0" lvl="1" indent="-330200" algn="l" rtl="0">
              <a:lnSpc>
                <a:spcPct val="140016"/>
              </a:lnSpc>
              <a:spcBef>
                <a:spcPts val="0"/>
              </a:spcBef>
              <a:spcAft>
                <a:spcPts val="0"/>
              </a:spcAft>
              <a:buClr>
                <a:srgbClr val="FDFDFD"/>
              </a:buClr>
              <a:buSzPts val="2800"/>
              <a:buFont typeface="Arial"/>
              <a:buChar char="•"/>
            </a:pPr>
            <a:r>
              <a:rPr lang="en-US" sz="2800" b="0" i="0" u="none" strike="noStrike" cap="none">
                <a:solidFill>
                  <a:srgbClr val="FDFDFD"/>
                </a:solidFill>
                <a:latin typeface="Arial"/>
                <a:ea typeface="Arial"/>
                <a:cs typeface="Arial"/>
                <a:sym typeface="Arial"/>
              </a:rPr>
              <a:t>Segregados por Diseño</a:t>
            </a:r>
            <a:endParaRPr sz="2800" b="0" i="0" u="none" strike="noStrike" cap="none">
              <a:solidFill>
                <a:srgbClr val="FDFDFD"/>
              </a:solidFill>
              <a:latin typeface="Arial"/>
              <a:ea typeface="Arial"/>
              <a:cs typeface="Arial"/>
              <a:sym typeface="Arial"/>
            </a:endParaRPr>
          </a:p>
          <a:p>
            <a:pPr marL="609600" marR="0" lvl="1" indent="-330200" algn="l" rtl="0">
              <a:lnSpc>
                <a:spcPct val="140016"/>
              </a:lnSpc>
              <a:spcBef>
                <a:spcPts val="0"/>
              </a:spcBef>
              <a:spcAft>
                <a:spcPts val="0"/>
              </a:spcAft>
              <a:buClr>
                <a:srgbClr val="FDFDFD"/>
              </a:buClr>
              <a:buSzPts val="2800"/>
              <a:buFont typeface="Arial"/>
              <a:buChar char="•"/>
            </a:pPr>
            <a:r>
              <a:rPr lang="en-US" sz="2800" b="0" i="0" u="none" strike="noStrike" cap="none">
                <a:solidFill>
                  <a:srgbClr val="FDFDFD"/>
                </a:solidFill>
                <a:latin typeface="Arial"/>
                <a:ea typeface="Arial"/>
                <a:cs typeface="Arial"/>
                <a:sym typeface="Arial"/>
              </a:rPr>
              <a:t>La Descriminalización de Cruzar Fuera del Paso de Peatones en Virginia</a:t>
            </a:r>
            <a:endParaRPr sz="2800" b="0" i="0" u="none" strike="noStrike" cap="none">
              <a:solidFill>
                <a:srgbClr val="FDFDFD"/>
              </a:solidFill>
              <a:latin typeface="Arial"/>
              <a:ea typeface="Arial"/>
              <a:cs typeface="Arial"/>
              <a:sym typeface="Arial"/>
            </a:endParaRPr>
          </a:p>
          <a:p>
            <a:pPr marL="609600" marR="0" lvl="1" indent="-330200" algn="l" rtl="0">
              <a:lnSpc>
                <a:spcPct val="140016"/>
              </a:lnSpc>
              <a:spcBef>
                <a:spcPts val="0"/>
              </a:spcBef>
              <a:spcAft>
                <a:spcPts val="0"/>
              </a:spcAft>
              <a:buClr>
                <a:srgbClr val="FDFDFD"/>
              </a:buClr>
              <a:buSzPts val="2800"/>
              <a:buFont typeface="Arial"/>
              <a:buChar char="•"/>
            </a:pPr>
            <a:r>
              <a:rPr lang="en-US" sz="2800" b="0" i="0" u="none" strike="noStrike" cap="none">
                <a:solidFill>
                  <a:srgbClr val="FDFDFD"/>
                </a:solidFill>
                <a:latin typeface="Arial"/>
                <a:ea typeface="Arial"/>
                <a:cs typeface="Arial"/>
                <a:sym typeface="Arial"/>
              </a:rPr>
              <a:t>Transporte y Arte</a:t>
            </a:r>
            <a:endParaRPr sz="2800" b="0" i="0" u="none" strike="noStrike" cap="none">
              <a:solidFill>
                <a:srgbClr val="FDFDFD"/>
              </a:solidFill>
              <a:latin typeface="Arial"/>
              <a:ea typeface="Arial"/>
              <a:cs typeface="Arial"/>
              <a:sym typeface="Arial"/>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03265B"/>
        </a:solidFill>
        <a:effectLst/>
      </p:bgPr>
    </p:bg>
    <p:spTree>
      <p:nvGrpSpPr>
        <p:cNvPr id="1" name="Shape 557"/>
        <p:cNvGrpSpPr/>
        <p:nvPr/>
      </p:nvGrpSpPr>
      <p:grpSpPr>
        <a:xfrm>
          <a:off x="0" y="0"/>
          <a:ext cx="0" cy="0"/>
          <a:chOff x="0" y="0"/>
          <a:chExt cx="0" cy="0"/>
        </a:xfrm>
      </p:grpSpPr>
      <p:sp>
        <p:nvSpPr>
          <p:cNvPr id="558" name="Google Shape;558;g2dc6c7a5063_0_1167"/>
          <p:cNvSpPr txBox="1"/>
          <p:nvPr/>
        </p:nvSpPr>
        <p:spPr>
          <a:xfrm>
            <a:off x="455625" y="382600"/>
            <a:ext cx="7558800" cy="1111200"/>
          </a:xfrm>
          <a:prstGeom prst="rect">
            <a:avLst/>
          </a:prstGeom>
          <a:noFill/>
          <a:ln>
            <a:noFill/>
          </a:ln>
        </p:spPr>
        <p:txBody>
          <a:bodyPr spcFirstLastPara="1" wrap="square" lIns="0" tIns="0" rIns="0" bIns="0" anchor="ctr" anchorCtr="0">
            <a:noAutofit/>
          </a:bodyPr>
          <a:lstStyle/>
          <a:p>
            <a:pPr marL="0" marR="0" lvl="0" indent="0" algn="l" rtl="0">
              <a:lnSpc>
                <a:spcPct val="119993"/>
              </a:lnSpc>
              <a:spcBef>
                <a:spcPts val="0"/>
              </a:spcBef>
              <a:spcAft>
                <a:spcPts val="0"/>
              </a:spcAft>
              <a:buClr>
                <a:srgbClr val="000000"/>
              </a:buClr>
              <a:buSzPts val="4400"/>
              <a:buFont typeface="Arial"/>
              <a:buNone/>
            </a:pPr>
            <a:r>
              <a:rPr lang="en-US" sz="4400" b="0" i="0" u="none" strike="noStrike" cap="none">
                <a:solidFill>
                  <a:srgbClr val="FFFFFF"/>
                </a:solidFill>
                <a:latin typeface="Arial"/>
                <a:ea typeface="Arial"/>
                <a:cs typeface="Arial"/>
                <a:sym typeface="Arial"/>
              </a:rPr>
              <a:t>TEMAS</a:t>
            </a:r>
            <a:endParaRPr sz="4400" b="0" i="0" u="none" strike="noStrike" cap="none">
              <a:solidFill>
                <a:srgbClr val="000000"/>
              </a:solidFill>
              <a:latin typeface="Arial"/>
              <a:ea typeface="Arial"/>
              <a:cs typeface="Arial"/>
              <a:sym typeface="Arial"/>
            </a:endParaRPr>
          </a:p>
        </p:txBody>
      </p:sp>
      <p:sp>
        <p:nvSpPr>
          <p:cNvPr id="559" name="Google Shape;559;g2dc6c7a5063_0_1167"/>
          <p:cNvSpPr txBox="1"/>
          <p:nvPr/>
        </p:nvSpPr>
        <p:spPr>
          <a:xfrm>
            <a:off x="455625" y="1493850"/>
            <a:ext cx="11523600" cy="4821000"/>
          </a:xfrm>
          <a:prstGeom prst="rect">
            <a:avLst/>
          </a:prstGeom>
          <a:noFill/>
          <a:ln>
            <a:noFill/>
          </a:ln>
        </p:spPr>
        <p:txBody>
          <a:bodyPr spcFirstLastPara="1" wrap="square" lIns="0" tIns="0" rIns="0" bIns="0" anchor="t" anchorCtr="0">
            <a:spAutoFit/>
          </a:bodyPr>
          <a:lstStyle/>
          <a:p>
            <a:pPr marL="609600" marR="0" lvl="1" indent="-330200" algn="l" rtl="0">
              <a:lnSpc>
                <a:spcPct val="120000"/>
              </a:lnSpc>
              <a:spcBef>
                <a:spcPts val="0"/>
              </a:spcBef>
              <a:spcAft>
                <a:spcPts val="0"/>
              </a:spcAft>
              <a:buClr>
                <a:srgbClr val="FDFDFD"/>
              </a:buClr>
              <a:buSzPts val="2800"/>
              <a:buFont typeface="Arial"/>
              <a:buChar char="•"/>
            </a:pPr>
            <a:r>
              <a:rPr lang="en-US" sz="2800" b="0" i="0" u="none" strike="noStrike" cap="none">
                <a:solidFill>
                  <a:srgbClr val="FDFDFD"/>
                </a:solidFill>
                <a:latin typeface="Arial"/>
                <a:ea typeface="Arial"/>
                <a:cs typeface="Arial"/>
                <a:sym typeface="Arial"/>
              </a:rPr>
              <a:t>Entrenamiento en Urbanismo Táctico</a:t>
            </a:r>
            <a:endParaRPr sz="2800" b="0" i="0" u="none" strike="noStrike" cap="none">
              <a:solidFill>
                <a:srgbClr val="FDFDFD"/>
              </a:solidFill>
              <a:latin typeface="Arial"/>
              <a:ea typeface="Arial"/>
              <a:cs typeface="Arial"/>
              <a:sym typeface="Arial"/>
            </a:endParaRPr>
          </a:p>
          <a:p>
            <a:pPr marL="609600" marR="0" lvl="1" indent="-330200" algn="l" rtl="0">
              <a:lnSpc>
                <a:spcPct val="120000"/>
              </a:lnSpc>
              <a:spcBef>
                <a:spcPts val="1000"/>
              </a:spcBef>
              <a:spcAft>
                <a:spcPts val="0"/>
              </a:spcAft>
              <a:buClr>
                <a:srgbClr val="FDFDFD"/>
              </a:buClr>
              <a:buSzPts val="2800"/>
              <a:buFont typeface="Arial"/>
              <a:buChar char="•"/>
            </a:pPr>
            <a:r>
              <a:rPr lang="en-US" sz="2800" b="0" i="0" u="none" strike="noStrike" cap="none">
                <a:solidFill>
                  <a:srgbClr val="FDFDFD"/>
                </a:solidFill>
                <a:latin typeface="Arial"/>
                <a:ea typeface="Arial"/>
                <a:cs typeface="Arial"/>
                <a:sym typeface="Arial"/>
              </a:rPr>
              <a:t>Calles Completas</a:t>
            </a:r>
            <a:endParaRPr sz="2800" b="0" i="0" u="none" strike="noStrike" cap="none">
              <a:solidFill>
                <a:srgbClr val="FDFDFD"/>
              </a:solidFill>
              <a:latin typeface="Arial"/>
              <a:ea typeface="Arial"/>
              <a:cs typeface="Arial"/>
              <a:sym typeface="Arial"/>
            </a:endParaRPr>
          </a:p>
          <a:p>
            <a:pPr marL="609600" marR="0" lvl="1" indent="-330200" algn="l" rtl="0">
              <a:lnSpc>
                <a:spcPct val="120000"/>
              </a:lnSpc>
              <a:spcBef>
                <a:spcPts val="1000"/>
              </a:spcBef>
              <a:spcAft>
                <a:spcPts val="0"/>
              </a:spcAft>
              <a:buClr>
                <a:srgbClr val="FDFDFD"/>
              </a:buClr>
              <a:buSzPts val="2800"/>
              <a:buFont typeface="Arial"/>
              <a:buChar char="•"/>
            </a:pPr>
            <a:r>
              <a:rPr lang="en-US" sz="2800" b="0" i="0" u="none" strike="noStrike" cap="none">
                <a:solidFill>
                  <a:srgbClr val="FDFDFD"/>
                </a:solidFill>
                <a:latin typeface="Arial"/>
                <a:ea typeface="Arial"/>
                <a:cs typeface="Arial"/>
                <a:sym typeface="Arial"/>
              </a:rPr>
              <a:t>Calles Seguras, Tranquilas y Lentas</a:t>
            </a:r>
            <a:endParaRPr sz="2800" b="0" i="0" u="none" strike="noStrike" cap="none">
              <a:solidFill>
                <a:srgbClr val="FDFDFD"/>
              </a:solidFill>
              <a:latin typeface="Arial"/>
              <a:ea typeface="Arial"/>
              <a:cs typeface="Arial"/>
              <a:sym typeface="Arial"/>
            </a:endParaRPr>
          </a:p>
          <a:p>
            <a:pPr marL="609600" marR="0" lvl="1" indent="-330200" algn="l" rtl="0">
              <a:lnSpc>
                <a:spcPct val="120000"/>
              </a:lnSpc>
              <a:spcBef>
                <a:spcPts val="1000"/>
              </a:spcBef>
              <a:spcAft>
                <a:spcPts val="0"/>
              </a:spcAft>
              <a:buClr>
                <a:srgbClr val="FDFDFD"/>
              </a:buClr>
              <a:buSzPts val="2800"/>
              <a:buFont typeface="Arial"/>
              <a:buChar char="•"/>
            </a:pPr>
            <a:r>
              <a:rPr lang="en-US" sz="2800" b="0" i="0" u="none" strike="noStrike" cap="none">
                <a:solidFill>
                  <a:srgbClr val="FDFDFD"/>
                </a:solidFill>
                <a:latin typeface="Arial"/>
                <a:ea typeface="Arial"/>
                <a:cs typeface="Arial"/>
                <a:sym typeface="Arial"/>
              </a:rPr>
              <a:t>Construcción de Alianzas Multisectoriales</a:t>
            </a:r>
            <a:endParaRPr sz="2800" b="0" i="0" u="none" strike="noStrike" cap="none">
              <a:solidFill>
                <a:srgbClr val="FDFDFD"/>
              </a:solidFill>
              <a:latin typeface="Arial"/>
              <a:ea typeface="Arial"/>
              <a:cs typeface="Arial"/>
              <a:sym typeface="Arial"/>
            </a:endParaRPr>
          </a:p>
          <a:p>
            <a:pPr marL="609600" marR="0" lvl="1" indent="-330200" algn="l" rtl="0">
              <a:lnSpc>
                <a:spcPct val="120000"/>
              </a:lnSpc>
              <a:spcBef>
                <a:spcPts val="1000"/>
              </a:spcBef>
              <a:spcAft>
                <a:spcPts val="0"/>
              </a:spcAft>
              <a:buClr>
                <a:srgbClr val="FDFDFD"/>
              </a:buClr>
              <a:buSzPts val="2800"/>
              <a:buFont typeface="Arial"/>
              <a:buChar char="•"/>
            </a:pPr>
            <a:r>
              <a:rPr lang="en-US" sz="2800" b="0" i="0" u="none" strike="noStrike" cap="none">
                <a:solidFill>
                  <a:srgbClr val="FDFDFD"/>
                </a:solidFill>
                <a:latin typeface="Arial"/>
                <a:ea typeface="Arial"/>
                <a:cs typeface="Arial"/>
                <a:sym typeface="Arial"/>
              </a:rPr>
              <a:t>Mediciónes de Rendimiento</a:t>
            </a:r>
            <a:endParaRPr sz="2800" b="0" i="0" u="none" strike="noStrike" cap="none">
              <a:solidFill>
                <a:srgbClr val="FDFDFD"/>
              </a:solidFill>
              <a:latin typeface="Arial"/>
              <a:ea typeface="Arial"/>
              <a:cs typeface="Arial"/>
              <a:sym typeface="Arial"/>
            </a:endParaRPr>
          </a:p>
          <a:p>
            <a:pPr marL="609600" marR="0" lvl="1" indent="-330200" algn="l" rtl="0">
              <a:lnSpc>
                <a:spcPct val="120000"/>
              </a:lnSpc>
              <a:spcBef>
                <a:spcPts val="1000"/>
              </a:spcBef>
              <a:spcAft>
                <a:spcPts val="0"/>
              </a:spcAft>
              <a:buClr>
                <a:srgbClr val="FDFDFD"/>
              </a:buClr>
              <a:buSzPts val="2800"/>
              <a:buFont typeface="Arial"/>
              <a:buChar char="•"/>
            </a:pPr>
            <a:r>
              <a:rPr lang="en-US" sz="2800" b="0" i="0" u="none" strike="noStrike" cap="none">
                <a:solidFill>
                  <a:srgbClr val="FDFDFD"/>
                </a:solidFill>
                <a:latin typeface="Arial"/>
                <a:ea typeface="Arial"/>
                <a:cs typeface="Arial"/>
                <a:sym typeface="Arial"/>
              </a:rPr>
              <a:t>Navegando el Proceso de Política Municipal y Estatal</a:t>
            </a:r>
            <a:endParaRPr sz="2800" b="0" i="0" u="none" strike="noStrike" cap="none">
              <a:solidFill>
                <a:srgbClr val="FDFDFD"/>
              </a:solidFill>
              <a:latin typeface="Arial"/>
              <a:ea typeface="Arial"/>
              <a:cs typeface="Arial"/>
              <a:sym typeface="Arial"/>
            </a:endParaRPr>
          </a:p>
          <a:p>
            <a:pPr marL="609600" marR="0" lvl="1" indent="-330200" algn="l" rtl="0">
              <a:lnSpc>
                <a:spcPct val="120000"/>
              </a:lnSpc>
              <a:spcBef>
                <a:spcPts val="1000"/>
              </a:spcBef>
              <a:spcAft>
                <a:spcPts val="1000"/>
              </a:spcAft>
              <a:buClr>
                <a:srgbClr val="FDFDFD"/>
              </a:buClr>
              <a:buSzPts val="2800"/>
              <a:buFont typeface="Arial"/>
              <a:buChar char="•"/>
            </a:pPr>
            <a:r>
              <a:rPr lang="en-US" sz="2800" b="0" i="0" u="none" strike="noStrike" cap="none">
                <a:solidFill>
                  <a:srgbClr val="FDFDFD"/>
                </a:solidFill>
                <a:latin typeface="Arial"/>
                <a:ea typeface="Arial"/>
                <a:cs typeface="Arial"/>
                <a:sym typeface="Arial"/>
              </a:rPr>
              <a:t>Construyendo y Manteniendo Relaciones con el Liderazgo de la Ciudad</a:t>
            </a:r>
            <a:endParaRPr sz="2800" b="0" i="0" u="none" strike="noStrike" cap="none">
              <a:solidFill>
                <a:srgbClr val="FDFDFD"/>
              </a:solidFill>
              <a:latin typeface="Arial"/>
              <a:ea typeface="Arial"/>
              <a:cs typeface="Arial"/>
              <a:sym typeface="Aria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03265B"/>
        </a:solidFill>
        <a:effectLst/>
      </p:bgPr>
    </p:bg>
    <p:spTree>
      <p:nvGrpSpPr>
        <p:cNvPr id="1" name="Shape 356"/>
        <p:cNvGrpSpPr/>
        <p:nvPr/>
      </p:nvGrpSpPr>
      <p:grpSpPr>
        <a:xfrm>
          <a:off x="0" y="0"/>
          <a:ext cx="0" cy="0"/>
          <a:chOff x="0" y="0"/>
          <a:chExt cx="0" cy="0"/>
        </a:xfrm>
      </p:grpSpPr>
      <p:sp>
        <p:nvSpPr>
          <p:cNvPr id="357" name="Google Shape;357;g2dc6c7a5063_0_361" descr="Infografía que muestra 10 íconos de personas, siete de color naranja y tres de color blanco, frente a una imagen con la forma del estado de Vermont, representando que aproximadamente siete de cada 10 adultes tienen sobrepeso u obesidad."/>
          <p:cNvSpPr/>
          <p:nvPr/>
        </p:nvSpPr>
        <p:spPr>
          <a:xfrm>
            <a:off x="1508525" y="1308888"/>
            <a:ext cx="10298444" cy="5485106"/>
          </a:xfrm>
          <a:custGeom>
            <a:avLst/>
            <a:gdLst/>
            <a:ahLst/>
            <a:cxnLst/>
            <a:rect l="l" t="t" r="r" b="b"/>
            <a:pathLst>
              <a:path w="15428381" h="8217388" extrusionOk="0">
                <a:moveTo>
                  <a:pt x="0" y="0"/>
                </a:moveTo>
                <a:lnTo>
                  <a:pt x="15428381" y="0"/>
                </a:lnTo>
                <a:lnTo>
                  <a:pt x="15428381" y="8217388"/>
                </a:lnTo>
                <a:lnTo>
                  <a:pt x="0" y="8217388"/>
                </a:lnTo>
                <a:lnTo>
                  <a:pt x="0" y="0"/>
                </a:lnTo>
                <a:close/>
              </a:path>
            </a:pathLst>
          </a:custGeom>
          <a:blipFill rotWithShape="1">
            <a:blip r:embed="rId3">
              <a:alphaModFix/>
            </a:blip>
            <a:stretch>
              <a:fillRect l="-4977" r="-4977"/>
            </a:stretch>
          </a:blipFill>
          <a:ln>
            <a:noFill/>
          </a:ln>
        </p:spPr>
        <p:txBody>
          <a:bodyPr spcFirstLastPara="1" wrap="square" lIns="60950" tIns="30475" rIns="60950" bIns="30475" anchor="t" anchorCtr="0">
            <a:noAutofit/>
          </a:bodyPr>
          <a:lstStyle/>
          <a:p>
            <a:pPr marL="0" marR="0" lvl="0" indent="0" algn="l" rtl="0">
              <a:lnSpc>
                <a:spcPct val="100000"/>
              </a:lnSpc>
              <a:spcBef>
                <a:spcPts val="0"/>
              </a:spcBef>
              <a:spcAft>
                <a:spcPts val="0"/>
              </a:spcAft>
              <a:buClr>
                <a:srgbClr val="000000"/>
              </a:buClr>
              <a:buSzPts val="1200"/>
              <a:buFont typeface="Arial"/>
              <a:buNone/>
            </a:pPr>
            <a:endParaRPr sz="1200" b="0" i="0" u="none" strike="noStrike" cap="none">
              <a:solidFill>
                <a:schemeClr val="dk1"/>
              </a:solidFill>
              <a:latin typeface="Calibri"/>
              <a:ea typeface="Calibri"/>
              <a:cs typeface="Calibri"/>
              <a:sym typeface="Calibri"/>
            </a:endParaRPr>
          </a:p>
        </p:txBody>
      </p:sp>
      <p:pic>
        <p:nvPicPr>
          <p:cNvPr id="358" name="Google Shape;358;g2dc6c7a5063_0_361"/>
          <p:cNvPicPr preferRelativeResize="0"/>
          <p:nvPr/>
        </p:nvPicPr>
        <p:blipFill rotWithShape="1">
          <a:blip r:embed="rId4">
            <a:alphaModFix/>
          </a:blip>
          <a:srcRect l="7374" t="17252" r="6462" b="13094"/>
          <a:stretch/>
        </p:blipFill>
        <p:spPr>
          <a:xfrm>
            <a:off x="402059" y="2930175"/>
            <a:ext cx="5740175" cy="1431200"/>
          </a:xfrm>
          <a:prstGeom prst="rect">
            <a:avLst/>
          </a:prstGeom>
          <a:noFill/>
          <a:ln>
            <a:noFill/>
          </a:ln>
        </p:spPr>
      </p:pic>
      <p:sp>
        <p:nvSpPr>
          <p:cNvPr id="359" name="Google Shape;359;g2dc6c7a5063_0_361"/>
          <p:cNvSpPr txBox="1"/>
          <p:nvPr/>
        </p:nvSpPr>
        <p:spPr>
          <a:xfrm>
            <a:off x="5330250" y="4434075"/>
            <a:ext cx="5640300" cy="934500"/>
          </a:xfrm>
          <a:prstGeom prst="rect">
            <a:avLst/>
          </a:prstGeom>
          <a:noFill/>
          <a:ln>
            <a:noFill/>
          </a:ln>
        </p:spPr>
        <p:txBody>
          <a:bodyPr spcFirstLastPara="1" wrap="square" lIns="0" tIns="0" rIns="0" bIns="0" anchor="t" anchorCtr="0">
            <a:noAutofit/>
          </a:bodyPr>
          <a:lstStyle/>
          <a:p>
            <a:pPr marL="0" marR="0" lvl="0" indent="0" algn="ctr" rtl="0">
              <a:lnSpc>
                <a:spcPct val="115000"/>
              </a:lnSpc>
              <a:spcBef>
                <a:spcPts val="0"/>
              </a:spcBef>
              <a:spcAft>
                <a:spcPts val="0"/>
              </a:spcAft>
              <a:buClr>
                <a:srgbClr val="000000"/>
              </a:buClr>
              <a:buSzPts val="2400"/>
              <a:buFont typeface="Arial"/>
              <a:buNone/>
            </a:pPr>
            <a:r>
              <a:rPr lang="en-US" sz="2400" b="1" i="0" u="none" strike="noStrike" cap="none">
                <a:solidFill>
                  <a:srgbClr val="004AAD"/>
                </a:solidFill>
                <a:latin typeface="Arial"/>
                <a:ea typeface="Arial"/>
                <a:cs typeface="Arial"/>
                <a:sym typeface="Arial"/>
              </a:rPr>
              <a:t>Adultos tienen </a:t>
            </a:r>
            <a:br>
              <a:rPr lang="en-US" sz="2400" b="1" i="0" u="none" strike="noStrike" cap="none">
                <a:solidFill>
                  <a:srgbClr val="004AAD"/>
                </a:solidFill>
                <a:latin typeface="Arial"/>
                <a:ea typeface="Arial"/>
                <a:cs typeface="Arial"/>
                <a:sym typeface="Arial"/>
              </a:rPr>
            </a:br>
            <a:r>
              <a:rPr lang="en-US" sz="2400" b="1" i="0" u="none" strike="noStrike" cap="none">
                <a:solidFill>
                  <a:srgbClr val="004AAD"/>
                </a:solidFill>
                <a:latin typeface="Arial"/>
                <a:ea typeface="Arial"/>
                <a:cs typeface="Arial"/>
                <a:sym typeface="Arial"/>
              </a:rPr>
              <a:t>sobrepeso/obesidad</a:t>
            </a:r>
            <a:endParaRPr sz="2400" b="1" i="0" u="none" strike="noStrike" cap="none">
              <a:solidFill>
                <a:srgbClr val="004AAD"/>
              </a:solidFill>
              <a:latin typeface="Arial"/>
              <a:ea typeface="Arial"/>
              <a:cs typeface="Arial"/>
              <a:sym typeface="Arial"/>
            </a:endParaRPr>
          </a:p>
        </p:txBody>
      </p:sp>
      <p:sp>
        <p:nvSpPr>
          <p:cNvPr id="360" name="Google Shape;360;g2dc6c7a5063_0_361"/>
          <p:cNvSpPr txBox="1"/>
          <p:nvPr/>
        </p:nvSpPr>
        <p:spPr>
          <a:xfrm>
            <a:off x="455625" y="708555"/>
            <a:ext cx="7727700" cy="677400"/>
          </a:xfrm>
          <a:prstGeom prst="rect">
            <a:avLst/>
          </a:prstGeom>
          <a:noFill/>
          <a:ln>
            <a:noFill/>
          </a:ln>
        </p:spPr>
        <p:txBody>
          <a:bodyPr spcFirstLastPara="1" wrap="square" lIns="0" tIns="0" rIns="0" bIns="0" anchor="t" anchorCtr="0">
            <a:spAutoFit/>
          </a:bodyPr>
          <a:lstStyle/>
          <a:p>
            <a:pPr marL="0" marR="0" lvl="0" indent="0" algn="l" rtl="0">
              <a:lnSpc>
                <a:spcPct val="108000"/>
              </a:lnSpc>
              <a:spcBef>
                <a:spcPts val="0"/>
              </a:spcBef>
              <a:spcAft>
                <a:spcPts val="0"/>
              </a:spcAft>
              <a:buClr>
                <a:srgbClr val="000000"/>
              </a:buClr>
              <a:buSzPts val="4400"/>
              <a:buFont typeface="Arial"/>
              <a:buNone/>
            </a:pPr>
            <a:r>
              <a:rPr lang="en-US" sz="4400" b="0" i="0" u="none" strike="noStrike" cap="none">
                <a:solidFill>
                  <a:schemeClr val="lt1"/>
                </a:solidFill>
                <a:latin typeface="Arial"/>
                <a:ea typeface="Arial"/>
                <a:cs typeface="Arial"/>
                <a:sym typeface="Arial"/>
              </a:rPr>
              <a:t>CONTEXTO</a:t>
            </a:r>
            <a:endParaRPr sz="4400" b="0" i="0" u="none" strike="noStrike" cap="none">
              <a:solidFill>
                <a:srgbClr val="FFFFFF"/>
              </a:solidFill>
              <a:latin typeface="Arial"/>
              <a:ea typeface="Arial"/>
              <a:cs typeface="Arial"/>
              <a:sym typeface="Aria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03265B"/>
        </a:solidFill>
        <a:effectLst/>
      </p:bgPr>
    </p:bg>
    <p:spTree>
      <p:nvGrpSpPr>
        <p:cNvPr id="1" name="Shape 567"/>
        <p:cNvGrpSpPr/>
        <p:nvPr/>
      </p:nvGrpSpPr>
      <p:grpSpPr>
        <a:xfrm>
          <a:off x="0" y="0"/>
          <a:ext cx="0" cy="0"/>
          <a:chOff x="0" y="0"/>
          <a:chExt cx="0" cy="0"/>
        </a:xfrm>
      </p:grpSpPr>
      <p:sp>
        <p:nvSpPr>
          <p:cNvPr id="568" name="Google Shape;568;g2dc6c7a5063_0_1043"/>
          <p:cNvSpPr txBox="1"/>
          <p:nvPr/>
        </p:nvSpPr>
        <p:spPr>
          <a:xfrm>
            <a:off x="455625" y="382600"/>
            <a:ext cx="9911100" cy="1111200"/>
          </a:xfrm>
          <a:prstGeom prst="rect">
            <a:avLst/>
          </a:prstGeom>
          <a:noFill/>
          <a:ln>
            <a:noFill/>
          </a:ln>
        </p:spPr>
        <p:txBody>
          <a:bodyPr spcFirstLastPara="1" wrap="square" lIns="0" tIns="0" rIns="0" bIns="0" anchor="ctr" anchorCtr="0">
            <a:noAutofit/>
          </a:bodyPr>
          <a:lstStyle/>
          <a:p>
            <a:pPr marL="0" marR="0" lvl="0" indent="0" algn="l" rtl="0">
              <a:lnSpc>
                <a:spcPct val="120006"/>
              </a:lnSpc>
              <a:spcBef>
                <a:spcPts val="0"/>
              </a:spcBef>
              <a:spcAft>
                <a:spcPts val="0"/>
              </a:spcAft>
              <a:buClr>
                <a:srgbClr val="000000"/>
              </a:buClr>
              <a:buSzPts val="4400"/>
              <a:buFont typeface="Arial"/>
              <a:buNone/>
            </a:pPr>
            <a:r>
              <a:rPr lang="en-US" sz="4400" b="0" i="0" u="none" strike="noStrike" cap="none">
                <a:solidFill>
                  <a:srgbClr val="FFFFFF"/>
                </a:solidFill>
                <a:latin typeface="Arial"/>
                <a:ea typeface="Arial"/>
                <a:cs typeface="Arial"/>
                <a:sym typeface="Arial"/>
              </a:rPr>
              <a:t>BENEFICIOS DE VWAI</a:t>
            </a:r>
            <a:endParaRPr sz="4400" b="0" i="0" u="none" strike="noStrike" cap="none">
              <a:solidFill>
                <a:srgbClr val="FFFFFF"/>
              </a:solidFill>
              <a:latin typeface="Arial"/>
              <a:ea typeface="Arial"/>
              <a:cs typeface="Arial"/>
              <a:sym typeface="Arial"/>
            </a:endParaRPr>
          </a:p>
        </p:txBody>
      </p:sp>
      <p:sp>
        <p:nvSpPr>
          <p:cNvPr id="569" name="Google Shape;569;g2dc6c7a5063_0_1043"/>
          <p:cNvSpPr txBox="1"/>
          <p:nvPr/>
        </p:nvSpPr>
        <p:spPr>
          <a:xfrm>
            <a:off x="455625" y="1493850"/>
            <a:ext cx="10985700" cy="2670000"/>
          </a:xfrm>
          <a:prstGeom prst="rect">
            <a:avLst/>
          </a:prstGeom>
          <a:noFill/>
          <a:ln>
            <a:noFill/>
          </a:ln>
        </p:spPr>
        <p:txBody>
          <a:bodyPr spcFirstLastPara="1" wrap="square" lIns="0" tIns="0" rIns="0" bIns="0" anchor="t" anchorCtr="0">
            <a:spAutoFit/>
          </a:bodyPr>
          <a:lstStyle/>
          <a:p>
            <a:pPr marL="609600" marR="0" lvl="1" indent="-330200" algn="l" rtl="0">
              <a:lnSpc>
                <a:spcPct val="115000"/>
              </a:lnSpc>
              <a:spcBef>
                <a:spcPts val="0"/>
              </a:spcBef>
              <a:spcAft>
                <a:spcPts val="0"/>
              </a:spcAft>
              <a:buClr>
                <a:srgbClr val="FDFDFD"/>
              </a:buClr>
              <a:buSzPts val="2800"/>
              <a:buFont typeface="Arial"/>
              <a:buChar char="•"/>
            </a:pPr>
            <a:r>
              <a:rPr lang="en-US" sz="2800" b="0" i="0" u="none" strike="noStrike" cap="none">
                <a:solidFill>
                  <a:srgbClr val="FDFDFD"/>
                </a:solidFill>
                <a:latin typeface="Arial"/>
                <a:ea typeface="Arial"/>
                <a:cs typeface="Arial"/>
                <a:sym typeface="Arial"/>
              </a:rPr>
              <a:t>Invitación a </a:t>
            </a:r>
            <a:r>
              <a:rPr lang="en-US" sz="2800" b="0" i="0" u="none" strike="noStrike" cap="none">
                <a:solidFill>
                  <a:srgbClr val="ED7D31"/>
                </a:solidFill>
                <a:latin typeface="Arial"/>
                <a:ea typeface="Arial"/>
                <a:cs typeface="Arial"/>
                <a:sym typeface="Arial"/>
              </a:rPr>
              <a:t>asistir</a:t>
            </a:r>
            <a:r>
              <a:rPr lang="en-US" sz="2800" b="0" i="0" u="none" strike="noStrike" cap="none">
                <a:solidFill>
                  <a:srgbClr val="FDFDFD"/>
                </a:solidFill>
                <a:latin typeface="Arial"/>
                <a:ea typeface="Arial"/>
                <a:cs typeface="Arial"/>
                <a:sym typeface="Arial"/>
              </a:rPr>
              <a:t> a todas las reuniones presenciales de VWAI, módulos de aprendizaje a distancia y sesiones de asistencia técnica/horas de oficina</a:t>
            </a:r>
            <a:endParaRPr sz="2800" b="0" i="0" u="none" strike="noStrike" cap="none">
              <a:solidFill>
                <a:srgbClr val="FDFDFD"/>
              </a:solidFill>
              <a:latin typeface="Arial"/>
              <a:ea typeface="Arial"/>
              <a:cs typeface="Arial"/>
              <a:sym typeface="Arial"/>
            </a:endParaRPr>
          </a:p>
          <a:p>
            <a:pPr marL="609600" marR="0" lvl="1" indent="-330200" algn="l" rtl="0">
              <a:lnSpc>
                <a:spcPct val="115000"/>
              </a:lnSpc>
              <a:spcBef>
                <a:spcPts val="1000"/>
              </a:spcBef>
              <a:spcAft>
                <a:spcPts val="0"/>
              </a:spcAft>
              <a:buClr>
                <a:srgbClr val="FDFDFD"/>
              </a:buClr>
              <a:buSzPts val="2800"/>
              <a:buFont typeface="Arial"/>
              <a:buChar char="•"/>
            </a:pPr>
            <a:r>
              <a:rPr lang="en-US" sz="2800" b="0" i="0" u="none" strike="noStrike" cap="none">
                <a:solidFill>
                  <a:srgbClr val="FDFDFD"/>
                </a:solidFill>
                <a:latin typeface="Arial"/>
                <a:ea typeface="Arial"/>
                <a:cs typeface="Arial"/>
                <a:sym typeface="Arial"/>
              </a:rPr>
              <a:t>Oportunidad de </a:t>
            </a:r>
            <a:r>
              <a:rPr lang="en-US" sz="2800" b="0" i="0" u="none" strike="noStrike" cap="none">
                <a:solidFill>
                  <a:srgbClr val="ED7D31"/>
                </a:solidFill>
                <a:latin typeface="Arial"/>
                <a:ea typeface="Arial"/>
                <a:cs typeface="Arial"/>
                <a:sym typeface="Arial"/>
              </a:rPr>
              <a:t>participar</a:t>
            </a:r>
            <a:r>
              <a:rPr lang="en-US" sz="2800" b="0" i="0" u="none" strike="noStrike" cap="none">
                <a:solidFill>
                  <a:srgbClr val="FDFDFD"/>
                </a:solidFill>
                <a:latin typeface="Arial"/>
                <a:ea typeface="Arial"/>
                <a:cs typeface="Arial"/>
                <a:sym typeface="Arial"/>
              </a:rPr>
              <a:t> en una(s) visita(s) al sitio comunitario</a:t>
            </a:r>
            <a:endParaRPr sz="2800" b="0" i="0" u="none" strike="noStrike" cap="none">
              <a:solidFill>
                <a:srgbClr val="FDFDFD"/>
              </a:solidFill>
              <a:latin typeface="Arial"/>
              <a:ea typeface="Arial"/>
              <a:cs typeface="Arial"/>
              <a:sym typeface="Arial"/>
            </a:endParaRPr>
          </a:p>
          <a:p>
            <a:pPr marL="609600" marR="0" lvl="1" indent="-330200" algn="l" rtl="0">
              <a:lnSpc>
                <a:spcPct val="115000"/>
              </a:lnSpc>
              <a:spcBef>
                <a:spcPts val="1000"/>
              </a:spcBef>
              <a:spcAft>
                <a:spcPts val="1000"/>
              </a:spcAft>
              <a:buClr>
                <a:srgbClr val="FDFDFD"/>
              </a:buClr>
              <a:buSzPts val="2800"/>
              <a:buFont typeface="Arial"/>
              <a:buChar char="•"/>
            </a:pPr>
            <a:r>
              <a:rPr lang="en-US" sz="2800" b="0" i="0" u="none" strike="noStrike" cap="none">
                <a:solidFill>
                  <a:srgbClr val="FDFDFD"/>
                </a:solidFill>
                <a:latin typeface="Arial"/>
                <a:ea typeface="Arial"/>
                <a:cs typeface="Arial"/>
                <a:sym typeface="Arial"/>
              </a:rPr>
              <a:t>Oportunidad de </a:t>
            </a:r>
            <a:r>
              <a:rPr lang="en-US" sz="2800" b="0" i="0" u="none" strike="noStrike" cap="none">
                <a:solidFill>
                  <a:srgbClr val="ED7D31"/>
                </a:solidFill>
                <a:latin typeface="Arial"/>
                <a:ea typeface="Arial"/>
                <a:cs typeface="Arial"/>
                <a:sym typeface="Arial"/>
              </a:rPr>
              <a:t>participar</a:t>
            </a:r>
            <a:r>
              <a:rPr lang="en-US" sz="2800" b="0" i="0" u="none" strike="noStrike" cap="none">
                <a:solidFill>
                  <a:srgbClr val="FDFDFD"/>
                </a:solidFill>
                <a:latin typeface="Arial"/>
                <a:ea typeface="Arial"/>
                <a:cs typeface="Arial"/>
                <a:sym typeface="Arial"/>
              </a:rPr>
              <a:t> en una Evaluación de Seguridad Vial</a:t>
            </a:r>
            <a:endParaRPr sz="2800" b="0" i="0" u="none" strike="noStrike" cap="none">
              <a:solidFill>
                <a:srgbClr val="FDFDFD"/>
              </a:solidFill>
              <a:latin typeface="Arial"/>
              <a:ea typeface="Arial"/>
              <a:cs typeface="Arial"/>
              <a:sym typeface="Arial"/>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03265B"/>
        </a:solidFill>
        <a:effectLst/>
      </p:bgPr>
    </p:bg>
    <p:spTree>
      <p:nvGrpSpPr>
        <p:cNvPr id="1" name="Shape 577"/>
        <p:cNvGrpSpPr/>
        <p:nvPr/>
      </p:nvGrpSpPr>
      <p:grpSpPr>
        <a:xfrm>
          <a:off x="0" y="0"/>
          <a:ext cx="0" cy="0"/>
          <a:chOff x="0" y="0"/>
          <a:chExt cx="0" cy="0"/>
        </a:xfrm>
      </p:grpSpPr>
      <p:sp>
        <p:nvSpPr>
          <p:cNvPr id="578" name="Google Shape;578;g2dc6c7a5063_0_1065"/>
          <p:cNvSpPr txBox="1"/>
          <p:nvPr/>
        </p:nvSpPr>
        <p:spPr>
          <a:xfrm>
            <a:off x="455625" y="382600"/>
            <a:ext cx="9911100" cy="1111200"/>
          </a:xfrm>
          <a:prstGeom prst="rect">
            <a:avLst/>
          </a:prstGeom>
          <a:noFill/>
          <a:ln>
            <a:noFill/>
          </a:ln>
        </p:spPr>
        <p:txBody>
          <a:bodyPr spcFirstLastPara="1" wrap="square" lIns="0" tIns="0" rIns="0" bIns="0" anchor="ctr" anchorCtr="0">
            <a:noAutofit/>
          </a:bodyPr>
          <a:lstStyle/>
          <a:p>
            <a:pPr marL="0" marR="0" lvl="0" indent="0" algn="l" rtl="0">
              <a:lnSpc>
                <a:spcPct val="120006"/>
              </a:lnSpc>
              <a:spcBef>
                <a:spcPts val="0"/>
              </a:spcBef>
              <a:spcAft>
                <a:spcPts val="0"/>
              </a:spcAft>
              <a:buClr>
                <a:srgbClr val="000000"/>
              </a:buClr>
              <a:buSzPts val="4400"/>
              <a:buFont typeface="Arial"/>
              <a:buNone/>
            </a:pPr>
            <a:r>
              <a:rPr lang="en-US" sz="4400" b="0" i="0" u="none" strike="noStrike" cap="none">
                <a:solidFill>
                  <a:srgbClr val="FFFFFF"/>
                </a:solidFill>
                <a:latin typeface="Arial"/>
                <a:ea typeface="Arial"/>
                <a:cs typeface="Arial"/>
                <a:sym typeface="Arial"/>
              </a:rPr>
              <a:t>BENEFICIOS DE VWAI</a:t>
            </a:r>
            <a:endParaRPr sz="4400" b="0" i="0" u="none" strike="noStrike" cap="none">
              <a:solidFill>
                <a:srgbClr val="FFFFFF"/>
              </a:solidFill>
              <a:latin typeface="Arial"/>
              <a:ea typeface="Arial"/>
              <a:cs typeface="Arial"/>
              <a:sym typeface="Arial"/>
            </a:endParaRPr>
          </a:p>
        </p:txBody>
      </p:sp>
      <p:sp>
        <p:nvSpPr>
          <p:cNvPr id="579" name="Google Shape;579;g2dc6c7a5063_0_1065"/>
          <p:cNvSpPr txBox="1"/>
          <p:nvPr/>
        </p:nvSpPr>
        <p:spPr>
          <a:xfrm>
            <a:off x="455625" y="1493850"/>
            <a:ext cx="10979700" cy="2174400"/>
          </a:xfrm>
          <a:prstGeom prst="rect">
            <a:avLst/>
          </a:prstGeom>
          <a:noFill/>
          <a:ln>
            <a:noFill/>
          </a:ln>
        </p:spPr>
        <p:txBody>
          <a:bodyPr spcFirstLastPara="1" wrap="square" lIns="0" tIns="0" rIns="0" bIns="0" anchor="t" anchorCtr="0">
            <a:spAutoFit/>
          </a:bodyPr>
          <a:lstStyle/>
          <a:p>
            <a:pPr marL="609600" marR="0" lvl="1" indent="-330200" algn="l" rtl="0">
              <a:lnSpc>
                <a:spcPct val="115000"/>
              </a:lnSpc>
              <a:spcBef>
                <a:spcPts val="0"/>
              </a:spcBef>
              <a:spcAft>
                <a:spcPts val="0"/>
              </a:spcAft>
              <a:buClr>
                <a:srgbClr val="FDFDFD"/>
              </a:buClr>
              <a:buSzPts val="2800"/>
              <a:buFont typeface="Arial"/>
              <a:buChar char="•"/>
            </a:pPr>
            <a:r>
              <a:rPr lang="en-US" sz="2800" b="0" i="0" u="none" strike="noStrike" cap="none">
                <a:solidFill>
                  <a:srgbClr val="ED7D31"/>
                </a:solidFill>
                <a:latin typeface="Arial"/>
                <a:ea typeface="Arial"/>
                <a:cs typeface="Arial"/>
                <a:sym typeface="Arial"/>
              </a:rPr>
              <a:t>Acceso</a:t>
            </a:r>
            <a:r>
              <a:rPr lang="en-US" sz="2800" b="0" i="0" u="none" strike="noStrike" cap="none">
                <a:solidFill>
                  <a:srgbClr val="FDFDFD"/>
                </a:solidFill>
                <a:latin typeface="Arial"/>
                <a:ea typeface="Arial"/>
                <a:cs typeface="Arial"/>
                <a:sym typeface="Arial"/>
              </a:rPr>
              <a:t> a expertos, herramientas y recursos en salud pública, caminar, andar en bicicleta, transporte público y micromovilidad</a:t>
            </a:r>
            <a:endParaRPr sz="2800" b="0" i="0" u="none" strike="noStrike" cap="none">
              <a:solidFill>
                <a:srgbClr val="FDFDFD"/>
              </a:solidFill>
              <a:latin typeface="Arial"/>
              <a:ea typeface="Arial"/>
              <a:cs typeface="Arial"/>
              <a:sym typeface="Arial"/>
            </a:endParaRPr>
          </a:p>
          <a:p>
            <a:pPr marL="609600" marR="0" lvl="1" indent="-330200" algn="l" rtl="0">
              <a:lnSpc>
                <a:spcPct val="115000"/>
              </a:lnSpc>
              <a:spcBef>
                <a:spcPts val="1000"/>
              </a:spcBef>
              <a:spcAft>
                <a:spcPts val="0"/>
              </a:spcAft>
              <a:buClr>
                <a:srgbClr val="FDFDFD"/>
              </a:buClr>
              <a:buSzPts val="2800"/>
              <a:buFont typeface="Arial"/>
              <a:buChar char="•"/>
            </a:pPr>
            <a:r>
              <a:rPr lang="en-US" sz="2800" b="0" i="0" u="none" strike="noStrike" cap="none">
                <a:solidFill>
                  <a:srgbClr val="ED7D31"/>
                </a:solidFill>
                <a:latin typeface="Arial"/>
                <a:ea typeface="Arial"/>
                <a:cs typeface="Arial"/>
                <a:sym typeface="Arial"/>
              </a:rPr>
              <a:t>Acceso</a:t>
            </a:r>
            <a:r>
              <a:rPr lang="en-US" sz="2800" b="0" i="0" u="none" strike="noStrike" cap="none">
                <a:solidFill>
                  <a:srgbClr val="FDFDFD"/>
                </a:solidFill>
                <a:latin typeface="Arial"/>
                <a:ea typeface="Arial"/>
                <a:cs typeface="Arial"/>
                <a:sym typeface="Arial"/>
              </a:rPr>
              <a:t> a financiamiento especial para proyectos: $30,000</a:t>
            </a:r>
            <a:endParaRPr sz="2800" b="0" i="0" u="none" strike="noStrike" cap="none">
              <a:solidFill>
                <a:srgbClr val="FDFDFD"/>
              </a:solidFill>
              <a:latin typeface="Arial"/>
              <a:ea typeface="Arial"/>
              <a:cs typeface="Arial"/>
              <a:sym typeface="Arial"/>
            </a:endParaRPr>
          </a:p>
          <a:p>
            <a:pPr marL="609600" marR="0" lvl="1" indent="-330200" algn="l" rtl="0">
              <a:lnSpc>
                <a:spcPct val="115000"/>
              </a:lnSpc>
              <a:spcBef>
                <a:spcPts val="1000"/>
              </a:spcBef>
              <a:spcAft>
                <a:spcPts val="1000"/>
              </a:spcAft>
              <a:buClr>
                <a:srgbClr val="FDFDFD"/>
              </a:buClr>
              <a:buSzPts val="2800"/>
              <a:buFont typeface="Arial"/>
              <a:buChar char="•"/>
            </a:pPr>
            <a:r>
              <a:rPr lang="en-US" sz="2800" b="0" i="0" u="none" strike="noStrike" cap="none">
                <a:solidFill>
                  <a:srgbClr val="FDFDFD"/>
                </a:solidFill>
                <a:latin typeface="Arial"/>
                <a:ea typeface="Arial"/>
                <a:cs typeface="Arial"/>
                <a:sym typeface="Arial"/>
              </a:rPr>
              <a:t>Oportunidad de </a:t>
            </a:r>
            <a:r>
              <a:rPr lang="en-US" sz="2800" b="0" i="0" u="none" strike="noStrike" cap="none">
                <a:solidFill>
                  <a:srgbClr val="ED7D31"/>
                </a:solidFill>
                <a:latin typeface="Arial"/>
                <a:ea typeface="Arial"/>
                <a:cs typeface="Arial"/>
                <a:sym typeface="Arial"/>
              </a:rPr>
              <a:t>impactar</a:t>
            </a:r>
            <a:r>
              <a:rPr lang="en-US" sz="2800" b="0" i="0" u="none" strike="noStrike" cap="none">
                <a:solidFill>
                  <a:srgbClr val="FDFDFD"/>
                </a:solidFill>
                <a:latin typeface="Arial"/>
                <a:ea typeface="Arial"/>
                <a:cs typeface="Arial"/>
                <a:sym typeface="Arial"/>
              </a:rPr>
              <a:t> tu comunidad</a:t>
            </a:r>
            <a:endParaRPr sz="2800" b="0" i="0" u="none" strike="noStrike" cap="none">
              <a:solidFill>
                <a:srgbClr val="FDFDFD"/>
              </a:solidFill>
              <a:latin typeface="Arial"/>
              <a:ea typeface="Arial"/>
              <a:cs typeface="Arial"/>
              <a:sym typeface="Arial"/>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03265B"/>
        </a:solidFill>
        <a:effectLst/>
      </p:bgPr>
    </p:bg>
    <p:spTree>
      <p:nvGrpSpPr>
        <p:cNvPr id="1" name="Shape 583"/>
        <p:cNvGrpSpPr/>
        <p:nvPr/>
      </p:nvGrpSpPr>
      <p:grpSpPr>
        <a:xfrm>
          <a:off x="0" y="0"/>
          <a:ext cx="0" cy="0"/>
          <a:chOff x="0" y="0"/>
          <a:chExt cx="0" cy="0"/>
        </a:xfrm>
      </p:grpSpPr>
      <p:sp>
        <p:nvSpPr>
          <p:cNvPr id="584" name="Google Shape;584;g2dc6c7a5063_0_564"/>
          <p:cNvSpPr txBox="1"/>
          <p:nvPr/>
        </p:nvSpPr>
        <p:spPr>
          <a:xfrm>
            <a:off x="3283650" y="2552850"/>
            <a:ext cx="5624700" cy="1752300"/>
          </a:xfrm>
          <a:prstGeom prst="rect">
            <a:avLst/>
          </a:prstGeom>
          <a:noFill/>
          <a:ln>
            <a:noFill/>
          </a:ln>
        </p:spPr>
        <p:txBody>
          <a:bodyPr spcFirstLastPara="1" wrap="square" lIns="0" tIns="0" rIns="0" bIns="0" anchor="t" anchorCtr="0">
            <a:noAutofit/>
          </a:bodyPr>
          <a:lstStyle/>
          <a:p>
            <a:pPr marL="0" marR="0" lvl="0" indent="0" algn="ctr" rtl="0">
              <a:lnSpc>
                <a:spcPct val="115000"/>
              </a:lnSpc>
              <a:spcBef>
                <a:spcPts val="0"/>
              </a:spcBef>
              <a:spcAft>
                <a:spcPts val="0"/>
              </a:spcAft>
              <a:buClr>
                <a:srgbClr val="FFFFFF"/>
              </a:buClr>
              <a:buSzPts val="6100"/>
              <a:buFont typeface="Arial"/>
              <a:buNone/>
            </a:pPr>
            <a:r>
              <a:rPr lang="en-US" sz="4400" b="0" i="0" u="none" strike="noStrike" cap="none">
                <a:solidFill>
                  <a:srgbClr val="FFFFFF"/>
                </a:solidFill>
                <a:latin typeface="Arial"/>
                <a:ea typeface="Arial"/>
                <a:cs typeface="Arial"/>
                <a:sym typeface="Arial"/>
              </a:rPr>
              <a:t>Proyectos </a:t>
            </a:r>
            <a:br>
              <a:rPr lang="en-US" sz="4400" b="0" i="0" u="none" strike="noStrike" cap="none">
                <a:solidFill>
                  <a:srgbClr val="FFFFFF"/>
                </a:solidFill>
                <a:latin typeface="Arial"/>
                <a:ea typeface="Arial"/>
                <a:cs typeface="Arial"/>
                <a:sym typeface="Arial"/>
              </a:rPr>
            </a:br>
            <a:r>
              <a:rPr lang="en-US" sz="4400" b="0" i="0" u="none" strike="noStrike" cap="none">
                <a:solidFill>
                  <a:srgbClr val="FFFFFF"/>
                </a:solidFill>
                <a:latin typeface="Arial"/>
                <a:ea typeface="Arial"/>
                <a:cs typeface="Arial"/>
                <a:sym typeface="Arial"/>
              </a:rPr>
              <a:t>destacados</a:t>
            </a:r>
            <a:endParaRPr sz="4400" b="0" i="0" u="none" strike="noStrike" cap="none">
              <a:solidFill>
                <a:srgbClr val="000000"/>
              </a:solidFill>
              <a:latin typeface="Arial"/>
              <a:ea typeface="Arial"/>
              <a:cs typeface="Arial"/>
              <a:sym typeface="Arial"/>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589"/>
        <p:cNvGrpSpPr/>
        <p:nvPr/>
      </p:nvGrpSpPr>
      <p:grpSpPr>
        <a:xfrm>
          <a:off x="0" y="0"/>
          <a:ext cx="0" cy="0"/>
          <a:chOff x="0" y="0"/>
          <a:chExt cx="0" cy="0"/>
        </a:xfrm>
      </p:grpSpPr>
      <p:sp>
        <p:nvSpPr>
          <p:cNvPr id="590" name="Google Shape;590;g2dc6c7a5063_0_568" descr="Imagen de personas pintando una carretera con múltiples colores. Hay señales de cruce peatonal a lo largo de la carretera. En el fondo, hay semáforos y conos de construcción naranjas, así como barreras en la carretera para evitar que el tráfico entre en la sección de la carretera que se está pintando."/>
          <p:cNvSpPr/>
          <p:nvPr/>
        </p:nvSpPr>
        <p:spPr>
          <a:xfrm>
            <a:off x="20" y="10"/>
            <a:ext cx="12207220" cy="6866562"/>
          </a:xfrm>
          <a:custGeom>
            <a:avLst/>
            <a:gdLst/>
            <a:ahLst/>
            <a:cxnLst/>
            <a:rect l="l" t="t" r="r" b="b"/>
            <a:pathLst>
              <a:path w="18287970" h="10286985" extrusionOk="0">
                <a:moveTo>
                  <a:pt x="0" y="0"/>
                </a:moveTo>
                <a:lnTo>
                  <a:pt x="18287970" y="0"/>
                </a:lnTo>
                <a:lnTo>
                  <a:pt x="18287970" y="10286985"/>
                </a:lnTo>
                <a:lnTo>
                  <a:pt x="0" y="10286985"/>
                </a:lnTo>
                <a:lnTo>
                  <a:pt x="0" y="0"/>
                </a:lnTo>
                <a:close/>
              </a:path>
            </a:pathLst>
          </a:custGeom>
          <a:blipFill rotWithShape="1">
            <a:blip r:embed="rId3">
              <a:alphaModFix/>
            </a:blip>
            <a:stretch>
              <a:fillRect t="-438" r="-187" b="-19105"/>
            </a:stretch>
          </a:blipFill>
          <a:ln>
            <a:noFill/>
          </a:ln>
        </p:spPr>
        <p:txBody>
          <a:bodyPr spcFirstLastPara="1" wrap="square" lIns="60950" tIns="30475" rIns="60950" bIns="30475" anchor="t" anchorCtr="0">
            <a:noAutofit/>
          </a:bodyPr>
          <a:lstStyle/>
          <a:p>
            <a:pPr marL="0" marR="0" lvl="0" indent="0" algn="l" rtl="0">
              <a:lnSpc>
                <a:spcPct val="100000"/>
              </a:lnSpc>
              <a:spcBef>
                <a:spcPts val="0"/>
              </a:spcBef>
              <a:spcAft>
                <a:spcPts val="0"/>
              </a:spcAft>
              <a:buClr>
                <a:srgbClr val="000000"/>
              </a:buClr>
              <a:buSzPts val="1200"/>
              <a:buFont typeface="Arial"/>
              <a:buNone/>
            </a:pPr>
            <a:endParaRPr sz="1200" b="0" i="0" u="none" strike="noStrike" cap="none">
              <a:solidFill>
                <a:schemeClr val="dk1"/>
              </a:solidFill>
              <a:latin typeface="Calibri"/>
              <a:ea typeface="Calibri"/>
              <a:cs typeface="Calibri"/>
              <a:sym typeface="Calibri"/>
            </a:endParaRPr>
          </a:p>
        </p:txBody>
      </p:sp>
      <p:sp>
        <p:nvSpPr>
          <p:cNvPr id="591" name="Google Shape;591;g2dc6c7a5063_0_568"/>
          <p:cNvSpPr txBox="1"/>
          <p:nvPr/>
        </p:nvSpPr>
        <p:spPr>
          <a:xfrm>
            <a:off x="0" y="6375401"/>
            <a:ext cx="2590800" cy="307800"/>
          </a:xfrm>
          <a:prstGeom prst="rect">
            <a:avLst/>
          </a:prstGeom>
          <a:solidFill>
            <a:schemeClr val="lt1"/>
          </a:solidFill>
          <a:ln>
            <a:noFill/>
          </a:ln>
        </p:spPr>
        <p:txBody>
          <a:bodyPr spcFirstLastPara="1" wrap="square" lIns="60950" tIns="30475" rIns="60950" bIns="30475"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n-US" sz="1600" b="1" i="0" u="none" strike="noStrike" cap="none">
                <a:solidFill>
                  <a:schemeClr val="dk1"/>
                </a:solidFill>
                <a:latin typeface="Calibri"/>
                <a:ea typeface="Calibri"/>
                <a:cs typeface="Calibri"/>
                <a:sym typeface="Calibri"/>
              </a:rPr>
              <a:t>City of Waynesboro, Virginia</a:t>
            </a:r>
            <a:endParaRPr sz="900" b="0" i="0" u="none" strike="noStrike" cap="none">
              <a:solidFill>
                <a:srgbClr val="000000"/>
              </a:solidFill>
              <a:latin typeface="Arial"/>
              <a:ea typeface="Arial"/>
              <a:cs typeface="Arial"/>
              <a:sym typeface="Arial"/>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96"/>
        <p:cNvGrpSpPr/>
        <p:nvPr/>
      </p:nvGrpSpPr>
      <p:grpSpPr>
        <a:xfrm>
          <a:off x="0" y="0"/>
          <a:ext cx="0" cy="0"/>
          <a:chOff x="0" y="0"/>
          <a:chExt cx="0" cy="0"/>
        </a:xfrm>
      </p:grpSpPr>
      <p:sp>
        <p:nvSpPr>
          <p:cNvPr id="597" name="Google Shape;597;g2dc6c7a5063_0_574"/>
          <p:cNvSpPr/>
          <p:nvPr/>
        </p:nvSpPr>
        <p:spPr>
          <a:xfrm>
            <a:off x="1524" y="0"/>
            <a:ext cx="12189000" cy="6858000"/>
          </a:xfrm>
          <a:prstGeom prst="rect">
            <a:avLst/>
          </a:prstGeom>
          <a:solidFill>
            <a:schemeClr val="lt1"/>
          </a:solidFill>
          <a:ln>
            <a:noFill/>
          </a:ln>
        </p:spPr>
        <p:txBody>
          <a:bodyPr spcFirstLastPara="1" wrap="square" lIns="60950" tIns="30475" rIns="60950" bIns="30475" anchor="ctr" anchorCtr="0">
            <a:noAutofit/>
          </a:bodyPr>
          <a:lstStyle/>
          <a:p>
            <a:pPr marL="0" marR="0" lvl="0" indent="0" algn="ctr" rtl="0">
              <a:lnSpc>
                <a:spcPct val="100000"/>
              </a:lnSpc>
              <a:spcBef>
                <a:spcPts val="0"/>
              </a:spcBef>
              <a:spcAft>
                <a:spcPts val="0"/>
              </a:spcAft>
              <a:buClr>
                <a:srgbClr val="000000"/>
              </a:buClr>
              <a:buSzPts val="1200"/>
              <a:buFont typeface="Arial"/>
              <a:buNone/>
            </a:pPr>
            <a:endParaRPr sz="1200" b="0" i="0" u="none" strike="noStrike" cap="none">
              <a:solidFill>
                <a:schemeClr val="lt1"/>
              </a:solidFill>
              <a:latin typeface="Calibri"/>
              <a:ea typeface="Calibri"/>
              <a:cs typeface="Calibri"/>
              <a:sym typeface="Calibri"/>
            </a:endParaRPr>
          </a:p>
        </p:txBody>
      </p:sp>
      <p:pic>
        <p:nvPicPr>
          <p:cNvPr id="598" name="Google Shape;598;g2dc6c7a5063_0_574" descr="Imagen de una niña joven con casco montando su bicicleta en un curso de ciclismo pintado que simula una intersección de carretera, con conos de tráfico y señales viales. El curso incluye flechas blancas, símbolos de bicicleta y una pequeña señal de pare."/>
          <p:cNvPicPr preferRelativeResize="0"/>
          <p:nvPr/>
        </p:nvPicPr>
        <p:blipFill rotWithShape="1">
          <a:blip r:embed="rId3">
            <a:alphaModFix/>
          </a:blip>
          <a:srcRect t="8513" b="21697"/>
          <a:stretch/>
        </p:blipFill>
        <p:spPr>
          <a:xfrm>
            <a:off x="-1" y="7"/>
            <a:ext cx="7370059" cy="6857994"/>
          </a:xfrm>
          <a:prstGeom prst="rect">
            <a:avLst/>
          </a:prstGeom>
          <a:noFill/>
          <a:ln>
            <a:noFill/>
          </a:ln>
        </p:spPr>
      </p:pic>
      <p:pic>
        <p:nvPicPr>
          <p:cNvPr id="599" name="Google Shape;599;g2dc6c7a5063_0_574" descr="Imagen de tres niñes jovenes con cascos montando bicicletas en un curso de ciclismo pintado que simula una intersección de carretera, con conos de tráfico y señales viales. El curso incluye flechas blancas, símbolos de bicicleta y una pequeña señal de pare."/>
          <p:cNvPicPr preferRelativeResize="0"/>
          <p:nvPr/>
        </p:nvPicPr>
        <p:blipFill rotWithShape="1">
          <a:blip r:embed="rId4">
            <a:alphaModFix/>
          </a:blip>
          <a:srcRect l="149"/>
          <a:stretch/>
        </p:blipFill>
        <p:spPr>
          <a:xfrm>
            <a:off x="7534656" y="1"/>
            <a:ext cx="4657343" cy="3346705"/>
          </a:xfrm>
          <a:prstGeom prst="rect">
            <a:avLst/>
          </a:prstGeom>
          <a:noFill/>
          <a:ln>
            <a:noFill/>
          </a:ln>
        </p:spPr>
      </p:pic>
      <p:pic>
        <p:nvPicPr>
          <p:cNvPr id="600" name="Google Shape;600;g2dc6c7a5063_0_574" descr="Imagen de une niñe pequeñe con casco montando una bicicleta en un curso pintado que simula carreteras e intersecciones. Flechas direccionales y rotondas están pintadas en las carreteras. Une adulte camina al fondo."/>
          <p:cNvPicPr preferRelativeResize="0"/>
          <p:nvPr/>
        </p:nvPicPr>
        <p:blipFill rotWithShape="1">
          <a:blip r:embed="rId5">
            <a:alphaModFix/>
          </a:blip>
          <a:srcRect t="8773" b="37331"/>
          <a:stretch/>
        </p:blipFill>
        <p:spPr>
          <a:xfrm>
            <a:off x="7534654" y="3511296"/>
            <a:ext cx="4657346" cy="3346706"/>
          </a:xfrm>
          <a:prstGeom prst="rect">
            <a:avLst/>
          </a:prstGeom>
          <a:noFill/>
          <a:ln>
            <a:noFill/>
          </a:ln>
        </p:spPr>
      </p:pic>
      <p:sp>
        <p:nvSpPr>
          <p:cNvPr id="601" name="Google Shape;601;g2dc6c7a5063_0_574"/>
          <p:cNvSpPr txBox="1"/>
          <p:nvPr/>
        </p:nvSpPr>
        <p:spPr>
          <a:xfrm>
            <a:off x="0" y="6375401"/>
            <a:ext cx="2590800" cy="307800"/>
          </a:xfrm>
          <a:prstGeom prst="rect">
            <a:avLst/>
          </a:prstGeom>
          <a:solidFill>
            <a:schemeClr val="lt1"/>
          </a:solidFill>
          <a:ln>
            <a:noFill/>
          </a:ln>
        </p:spPr>
        <p:txBody>
          <a:bodyPr spcFirstLastPara="1" wrap="square" lIns="60950" tIns="30475" rIns="60950" bIns="30475"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n-US" sz="1600" b="1" i="0" u="none" strike="noStrike" cap="none">
                <a:solidFill>
                  <a:schemeClr val="dk1"/>
                </a:solidFill>
                <a:latin typeface="Calibri"/>
                <a:ea typeface="Calibri"/>
                <a:cs typeface="Calibri"/>
                <a:sym typeface="Calibri"/>
              </a:rPr>
              <a:t>Fairfax County, Virginia</a:t>
            </a:r>
            <a:endParaRPr sz="900" b="0" i="0" u="none" strike="noStrike" cap="none">
              <a:solidFill>
                <a:srgbClr val="000000"/>
              </a:solidFill>
              <a:latin typeface="Arial"/>
              <a:ea typeface="Arial"/>
              <a:cs typeface="Arial"/>
              <a:sym typeface="Arial"/>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606"/>
        <p:cNvGrpSpPr/>
        <p:nvPr/>
      </p:nvGrpSpPr>
      <p:grpSpPr>
        <a:xfrm>
          <a:off x="0" y="0"/>
          <a:ext cx="0" cy="0"/>
          <a:chOff x="0" y="0"/>
          <a:chExt cx="0" cy="0"/>
        </a:xfrm>
      </p:grpSpPr>
      <p:sp>
        <p:nvSpPr>
          <p:cNvPr id="607" name="Google Shape;607;g2dc6c7a5063_0_583"/>
          <p:cNvSpPr/>
          <p:nvPr/>
        </p:nvSpPr>
        <p:spPr>
          <a:xfrm>
            <a:off x="1524" y="0"/>
            <a:ext cx="12189000" cy="6858000"/>
          </a:xfrm>
          <a:prstGeom prst="rect">
            <a:avLst/>
          </a:prstGeom>
          <a:solidFill>
            <a:schemeClr val="lt1"/>
          </a:solidFill>
          <a:ln>
            <a:noFill/>
          </a:ln>
        </p:spPr>
        <p:txBody>
          <a:bodyPr spcFirstLastPara="1" wrap="square" lIns="60950" tIns="30475" rIns="60950" bIns="30475" anchor="ctr" anchorCtr="0">
            <a:noAutofit/>
          </a:bodyPr>
          <a:lstStyle/>
          <a:p>
            <a:pPr marL="0" marR="0" lvl="0" indent="0" algn="ctr" rtl="0">
              <a:lnSpc>
                <a:spcPct val="100000"/>
              </a:lnSpc>
              <a:spcBef>
                <a:spcPts val="0"/>
              </a:spcBef>
              <a:spcAft>
                <a:spcPts val="0"/>
              </a:spcAft>
              <a:buClr>
                <a:srgbClr val="000000"/>
              </a:buClr>
              <a:buSzPts val="1200"/>
              <a:buFont typeface="Arial"/>
              <a:buNone/>
            </a:pPr>
            <a:endParaRPr sz="1200" b="0" i="0" u="none" strike="noStrike" cap="none">
              <a:solidFill>
                <a:schemeClr val="lt1"/>
              </a:solidFill>
              <a:latin typeface="Calibri"/>
              <a:ea typeface="Calibri"/>
              <a:cs typeface="Calibri"/>
              <a:sym typeface="Calibri"/>
            </a:endParaRPr>
          </a:p>
        </p:txBody>
      </p:sp>
      <p:pic>
        <p:nvPicPr>
          <p:cNvPr id="608" name="Google Shape;608;g2dc6c7a5063_0_583" descr="Vista aérea de una intersección muestra una carretera principal con un paso de peatones, extensiones de acera coloridas y aceras adyacentes. Las extensiones de acera pintadas presentan grandes lunares en rojo, azul y amarillo."/>
          <p:cNvPicPr preferRelativeResize="0"/>
          <p:nvPr/>
        </p:nvPicPr>
        <p:blipFill rotWithShape="1">
          <a:blip r:embed="rId3">
            <a:alphaModFix/>
          </a:blip>
          <a:srcRect l="6195" r="33355"/>
          <a:stretch/>
        </p:blipFill>
        <p:spPr>
          <a:xfrm>
            <a:off x="-1" y="7"/>
            <a:ext cx="7370057" cy="6857994"/>
          </a:xfrm>
          <a:prstGeom prst="rect">
            <a:avLst/>
          </a:prstGeom>
          <a:noFill/>
          <a:ln>
            <a:noFill/>
          </a:ln>
        </p:spPr>
      </p:pic>
      <p:pic>
        <p:nvPicPr>
          <p:cNvPr id="609" name="Google Shape;609;g2dc6c7a5063_0_583" descr="Vista aérea de una intersección muestra una carretera principal con extensiones de acera coloridas y aceras adyacentes. Las extensiones de acera pintadas presentan grandes lunares, huellas de manos, estrellas y otras formas en rojo, azul y amarillo."/>
          <p:cNvPicPr preferRelativeResize="0"/>
          <p:nvPr/>
        </p:nvPicPr>
        <p:blipFill rotWithShape="1">
          <a:blip r:embed="rId4">
            <a:alphaModFix/>
          </a:blip>
          <a:srcRect r="21722"/>
          <a:stretch/>
        </p:blipFill>
        <p:spPr>
          <a:xfrm>
            <a:off x="7534656" y="1"/>
            <a:ext cx="4657344" cy="3346704"/>
          </a:xfrm>
          <a:prstGeom prst="rect">
            <a:avLst/>
          </a:prstGeom>
          <a:noFill/>
          <a:ln>
            <a:noFill/>
          </a:ln>
        </p:spPr>
      </p:pic>
      <p:pic>
        <p:nvPicPr>
          <p:cNvPr id="610" name="Google Shape;610;g2dc6c7a5063_0_583" descr="Imagen de un grupo de personas con chalecos reflectantes verdes brillantes de pie junto a una carretera, entre formas delineadas en extensiones de acera. Una persona está pintando la forma de una mano en amarillo."/>
          <p:cNvPicPr preferRelativeResize="0"/>
          <p:nvPr/>
        </p:nvPicPr>
        <p:blipFill rotWithShape="1">
          <a:blip r:embed="rId5">
            <a:alphaModFix/>
          </a:blip>
          <a:srcRect l="1822" r="5634"/>
          <a:stretch/>
        </p:blipFill>
        <p:spPr>
          <a:xfrm>
            <a:off x="7534654" y="3511296"/>
            <a:ext cx="4657345" cy="3346704"/>
          </a:xfrm>
          <a:prstGeom prst="rect">
            <a:avLst/>
          </a:prstGeom>
          <a:noFill/>
          <a:ln>
            <a:noFill/>
          </a:ln>
        </p:spPr>
      </p:pic>
      <p:sp>
        <p:nvSpPr>
          <p:cNvPr id="611" name="Google Shape;611;g2dc6c7a5063_0_583"/>
          <p:cNvSpPr txBox="1"/>
          <p:nvPr/>
        </p:nvSpPr>
        <p:spPr>
          <a:xfrm>
            <a:off x="0" y="6375401"/>
            <a:ext cx="2590800" cy="307800"/>
          </a:xfrm>
          <a:prstGeom prst="rect">
            <a:avLst/>
          </a:prstGeom>
          <a:solidFill>
            <a:schemeClr val="lt1"/>
          </a:solidFill>
          <a:ln>
            <a:noFill/>
          </a:ln>
        </p:spPr>
        <p:txBody>
          <a:bodyPr spcFirstLastPara="1" wrap="square" lIns="60950" tIns="30475" rIns="60950" bIns="30475"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n-US" sz="1600" b="1" i="0" u="none" strike="noStrike" cap="none">
                <a:solidFill>
                  <a:schemeClr val="dk1"/>
                </a:solidFill>
                <a:latin typeface="Calibri"/>
                <a:ea typeface="Calibri"/>
                <a:cs typeface="Calibri"/>
                <a:sym typeface="Calibri"/>
              </a:rPr>
              <a:t>City of Roanoke, Virginia</a:t>
            </a:r>
            <a:endParaRPr sz="900" b="0" i="0" u="none" strike="noStrike" cap="none">
              <a:solidFill>
                <a:srgbClr val="000000"/>
              </a:solidFill>
              <a:latin typeface="Arial"/>
              <a:ea typeface="Arial"/>
              <a:cs typeface="Arial"/>
              <a:sym typeface="Arial"/>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03265B"/>
        </a:solidFill>
        <a:effectLst/>
      </p:bgPr>
    </p:bg>
    <p:spTree>
      <p:nvGrpSpPr>
        <p:cNvPr id="1" name="Shape 615"/>
        <p:cNvGrpSpPr/>
        <p:nvPr/>
      </p:nvGrpSpPr>
      <p:grpSpPr>
        <a:xfrm>
          <a:off x="0" y="0"/>
          <a:ext cx="0" cy="0"/>
          <a:chOff x="0" y="0"/>
          <a:chExt cx="0" cy="0"/>
        </a:xfrm>
      </p:grpSpPr>
      <p:sp>
        <p:nvSpPr>
          <p:cNvPr id="616" name="Google Shape;616;g2dc6c7a5063_0_592"/>
          <p:cNvSpPr txBox="1"/>
          <p:nvPr/>
        </p:nvSpPr>
        <p:spPr>
          <a:xfrm>
            <a:off x="805225" y="939225"/>
            <a:ext cx="10380900" cy="5171700"/>
          </a:xfrm>
          <a:prstGeom prst="rect">
            <a:avLst/>
          </a:prstGeom>
          <a:noFill/>
          <a:ln>
            <a:noFill/>
          </a:ln>
        </p:spPr>
        <p:txBody>
          <a:bodyPr spcFirstLastPara="1" wrap="square" lIns="0" tIns="0" rIns="0" bIns="0" anchor="t" anchorCtr="0">
            <a:spAutoFit/>
          </a:bodyPr>
          <a:lstStyle/>
          <a:p>
            <a:pPr marL="0" marR="0" lvl="0" indent="0" algn="ctr" rtl="0">
              <a:lnSpc>
                <a:spcPct val="115000"/>
              </a:lnSpc>
              <a:spcBef>
                <a:spcPts val="0"/>
              </a:spcBef>
              <a:spcAft>
                <a:spcPts val="0"/>
              </a:spcAft>
              <a:buClr>
                <a:srgbClr val="FFFFFF"/>
              </a:buClr>
              <a:buSzPts val="4400"/>
              <a:buFont typeface="Arial"/>
              <a:buNone/>
            </a:pPr>
            <a:r>
              <a:rPr lang="en-US" sz="6000" b="0" i="0" u="none" strike="noStrike" cap="none">
                <a:solidFill>
                  <a:srgbClr val="FFFFFF"/>
                </a:solidFill>
                <a:latin typeface="Arial"/>
                <a:ea typeface="Arial"/>
                <a:cs typeface="Arial"/>
                <a:sym typeface="Arial"/>
              </a:rPr>
              <a:t>¡Los Departamentos de Salud </a:t>
            </a:r>
            <a:r>
              <a:rPr lang="en-US" sz="6000" b="0" i="0" u="sng" strike="noStrike" cap="none">
                <a:solidFill>
                  <a:srgbClr val="FFC000"/>
                </a:solidFill>
                <a:latin typeface="Arial"/>
                <a:ea typeface="Arial"/>
                <a:cs typeface="Arial"/>
                <a:sym typeface="Arial"/>
              </a:rPr>
              <a:t>pueden</a:t>
            </a:r>
            <a:r>
              <a:rPr lang="en-US" sz="6000" b="0" i="0" u="none" strike="noStrike" cap="none">
                <a:solidFill>
                  <a:srgbClr val="FFFFFF"/>
                </a:solidFill>
                <a:latin typeface="Arial"/>
                <a:ea typeface="Arial"/>
                <a:cs typeface="Arial"/>
                <a:sym typeface="Arial"/>
              </a:rPr>
              <a:t> liderar el camino animando y creando proyectos de salud pública inclusivos!</a:t>
            </a:r>
            <a:endParaRPr sz="6000" b="0" i="0" u="none" strike="noStrike" cap="none">
              <a:solidFill>
                <a:srgbClr val="000000"/>
              </a:solidFill>
              <a:latin typeface="Arial"/>
              <a:ea typeface="Arial"/>
              <a:cs typeface="Arial"/>
              <a:sym typeface="Arial"/>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621"/>
        <p:cNvGrpSpPr/>
        <p:nvPr/>
      </p:nvGrpSpPr>
      <p:grpSpPr>
        <a:xfrm>
          <a:off x="0" y="0"/>
          <a:ext cx="0" cy="0"/>
          <a:chOff x="0" y="0"/>
          <a:chExt cx="0" cy="0"/>
        </a:xfrm>
      </p:grpSpPr>
      <p:sp>
        <p:nvSpPr>
          <p:cNvPr id="622" name="Google Shape;622;g2dc6c7a5063_0_596"/>
          <p:cNvSpPr txBox="1">
            <a:spLocks noGrp="1"/>
          </p:cNvSpPr>
          <p:nvPr>
            <p:ph type="body" idx="1"/>
          </p:nvPr>
        </p:nvSpPr>
        <p:spPr>
          <a:xfrm>
            <a:off x="7280975" y="-5950"/>
            <a:ext cx="4738500" cy="6858000"/>
          </a:xfrm>
          <a:prstGeom prst="rect">
            <a:avLst/>
          </a:prstGeom>
          <a:solidFill>
            <a:srgbClr val="03265B"/>
          </a:solid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1"/>
              </a:buClr>
              <a:buSzPts val="1900"/>
              <a:buNone/>
            </a:pPr>
            <a:endParaRPr/>
          </a:p>
        </p:txBody>
      </p:sp>
      <p:pic>
        <p:nvPicPr>
          <p:cNvPr id="623" name="Google Shape;623;g2dc6c7a5063_0_596"/>
          <p:cNvPicPr preferRelativeResize="0"/>
          <p:nvPr/>
        </p:nvPicPr>
        <p:blipFill rotWithShape="1">
          <a:blip r:embed="rId3">
            <a:alphaModFix/>
          </a:blip>
          <a:srcRect/>
          <a:stretch/>
        </p:blipFill>
        <p:spPr>
          <a:xfrm>
            <a:off x="10355887" y="5406885"/>
            <a:ext cx="1430565" cy="1113519"/>
          </a:xfrm>
          <a:prstGeom prst="rect">
            <a:avLst/>
          </a:prstGeom>
          <a:noFill/>
          <a:ln>
            <a:noFill/>
          </a:ln>
        </p:spPr>
      </p:pic>
      <p:sp>
        <p:nvSpPr>
          <p:cNvPr id="624" name="Google Shape;624;g2dc6c7a5063_0_596"/>
          <p:cNvSpPr txBox="1"/>
          <p:nvPr/>
        </p:nvSpPr>
        <p:spPr>
          <a:xfrm>
            <a:off x="7373350" y="2707575"/>
            <a:ext cx="4557000" cy="2278200"/>
          </a:xfrm>
          <a:prstGeom prst="rect">
            <a:avLst/>
          </a:prstGeom>
          <a:noFill/>
          <a:ln>
            <a:noFill/>
          </a:ln>
        </p:spPr>
        <p:txBody>
          <a:bodyPr spcFirstLastPara="1" wrap="square" lIns="60950" tIns="30475" rIns="60950" bIns="30475"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0" i="0" u="none" strike="noStrike" cap="none">
                <a:solidFill>
                  <a:schemeClr val="lt1"/>
                </a:solidFill>
                <a:latin typeface="Calibri"/>
                <a:ea typeface="Calibri"/>
                <a:cs typeface="Calibri"/>
                <a:sym typeface="Calibri"/>
              </a:rPr>
              <a:t>Charles T. Brown, MPA, CPD, LCI</a:t>
            </a:r>
            <a:endParaRPr sz="2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chemeClr val="lt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400"/>
              <a:buFont typeface="Arial"/>
              <a:buNone/>
            </a:pPr>
            <a:r>
              <a:rPr lang="en-US" sz="2400" i="1">
                <a:solidFill>
                  <a:schemeClr val="lt1"/>
                </a:solidFill>
                <a:latin typeface="Calibri"/>
                <a:ea typeface="Calibri"/>
                <a:cs typeface="Calibri"/>
                <a:sym typeface="Calibri"/>
              </a:rPr>
              <a:t>Correo electronico:</a:t>
            </a:r>
            <a:r>
              <a:rPr lang="en-US" sz="2400" b="0" i="1" u="none" strike="noStrike" cap="none">
                <a:solidFill>
                  <a:schemeClr val="lt1"/>
                </a:solidFill>
                <a:latin typeface="Calibri"/>
                <a:ea typeface="Calibri"/>
                <a:cs typeface="Calibri"/>
                <a:sym typeface="Calibri"/>
              </a:rPr>
              <a:t> </a:t>
            </a:r>
            <a:r>
              <a:rPr lang="en-US" sz="2400" b="0" i="1" u="sng" strike="noStrike" cap="none">
                <a:solidFill>
                  <a:schemeClr val="lt1"/>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charlesbrown@equitablecities.com</a:t>
            </a:r>
            <a:endParaRPr sz="2400" b="0" i="1" u="none" strike="noStrike" cap="none">
              <a:solidFill>
                <a:schemeClr val="lt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400"/>
              <a:buFont typeface="Arial"/>
              <a:buNone/>
            </a:pPr>
            <a:endParaRPr sz="2400" b="0" i="1" u="none" strike="noStrike" cap="none">
              <a:solidFill>
                <a:schemeClr val="lt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400"/>
              <a:buFont typeface="Arial"/>
              <a:buNone/>
            </a:pPr>
            <a:r>
              <a:rPr lang="en-US" sz="2400" b="0" i="1" u="sng" strike="noStrike" cap="none">
                <a:solidFill>
                  <a:schemeClr val="lt1"/>
                </a:solidFill>
                <a:latin typeface="Calibri"/>
                <a:ea typeface="Calibri"/>
                <a:cs typeface="Calibri"/>
                <a:sym typeface="Calibri"/>
                <a:hlinkClick r:id="rId5">
                  <a:extLst>
                    <a:ext uri="{A12FA001-AC4F-418D-AE19-62706E023703}">
                      <ahyp:hlinkClr xmlns:ahyp="http://schemas.microsoft.com/office/drawing/2018/hyperlinkcolor" val="tx"/>
                    </a:ext>
                  </a:extLst>
                </a:hlinkClick>
              </a:rPr>
              <a:t>www.equitablecities.com</a:t>
            </a:r>
            <a:r>
              <a:rPr lang="en-US" sz="2400" b="0" i="1" u="none" strike="noStrike" cap="none">
                <a:solidFill>
                  <a:schemeClr val="lt1"/>
                </a:solidFill>
                <a:latin typeface="Calibri"/>
                <a:ea typeface="Calibri"/>
                <a:cs typeface="Calibri"/>
                <a:sym typeface="Calibri"/>
              </a:rPr>
              <a:t> </a:t>
            </a:r>
            <a:endParaRPr sz="2400" b="0" i="0" u="none" strike="noStrike" cap="none">
              <a:solidFill>
                <a:schemeClr val="lt1"/>
              </a:solidFill>
              <a:latin typeface="Calibri"/>
              <a:ea typeface="Calibri"/>
              <a:cs typeface="Calibri"/>
              <a:sym typeface="Calibri"/>
            </a:endParaRPr>
          </a:p>
        </p:txBody>
      </p:sp>
      <p:sp>
        <p:nvSpPr>
          <p:cNvPr id="625" name="Google Shape;625;g2dc6c7a5063_0_596"/>
          <p:cNvSpPr txBox="1"/>
          <p:nvPr/>
        </p:nvSpPr>
        <p:spPr>
          <a:xfrm>
            <a:off x="7474700" y="779575"/>
            <a:ext cx="4388100" cy="892800"/>
          </a:xfrm>
          <a:prstGeom prst="rect">
            <a:avLst/>
          </a:prstGeom>
          <a:noFill/>
          <a:ln>
            <a:noFill/>
          </a:ln>
        </p:spPr>
        <p:txBody>
          <a:bodyPr spcFirstLastPara="1" wrap="square" lIns="60950" tIns="30475" rIns="60950" bIns="30475" anchor="t" anchorCtr="0">
            <a:spAutoFit/>
          </a:bodyPr>
          <a:lstStyle/>
          <a:p>
            <a:pPr marL="0" marR="0" lvl="0" indent="0" algn="l" rtl="0">
              <a:lnSpc>
                <a:spcPct val="100000"/>
              </a:lnSpc>
              <a:spcBef>
                <a:spcPts val="0"/>
              </a:spcBef>
              <a:spcAft>
                <a:spcPts val="0"/>
              </a:spcAft>
              <a:buClr>
                <a:srgbClr val="000000"/>
              </a:buClr>
              <a:buSzPts val="5400"/>
              <a:buFont typeface="Arial"/>
              <a:buNone/>
            </a:pPr>
            <a:r>
              <a:rPr lang="en-US" sz="5400" b="1" i="0" u="none" strike="noStrike" cap="none">
                <a:solidFill>
                  <a:schemeClr val="lt1"/>
                </a:solidFill>
                <a:latin typeface="Calibri"/>
                <a:ea typeface="Calibri"/>
                <a:cs typeface="Calibri"/>
                <a:sym typeface="Calibri"/>
              </a:rPr>
              <a:t>¡Gracias! </a:t>
            </a:r>
            <a:endParaRPr sz="5400" b="1" i="0" u="none" strike="noStrike" cap="none">
              <a:solidFill>
                <a:schemeClr val="lt1"/>
              </a:solidFill>
              <a:latin typeface="Calibri"/>
              <a:ea typeface="Calibri"/>
              <a:cs typeface="Calibri"/>
              <a:sym typeface="Calibri"/>
            </a:endParaRPr>
          </a:p>
        </p:txBody>
      </p:sp>
      <p:pic>
        <p:nvPicPr>
          <p:cNvPr id="626" name="Google Shape;626;g2dc6c7a5063_0_596" descr="Imagen de una niña con casco montando su bicicleta en un curso de ciclismo pintado que simula una intersección de carretera, con conos de tráfico y señales viales. El curso incluye flechas blancas, símbolos de bicicleta y una pequeña señal de pare."/>
          <p:cNvPicPr preferRelativeResize="0"/>
          <p:nvPr/>
        </p:nvPicPr>
        <p:blipFill rotWithShape="1">
          <a:blip r:embed="rId6">
            <a:alphaModFix/>
          </a:blip>
          <a:srcRect l="3502" t="8513" b="21697"/>
          <a:stretch/>
        </p:blipFill>
        <p:spPr>
          <a:xfrm>
            <a:off x="0" y="-5950"/>
            <a:ext cx="7111749" cy="6857999"/>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630"/>
        <p:cNvGrpSpPr/>
        <p:nvPr/>
      </p:nvGrpSpPr>
      <p:grpSpPr>
        <a:xfrm>
          <a:off x="0" y="0"/>
          <a:ext cx="0" cy="0"/>
          <a:chOff x="0" y="0"/>
          <a:chExt cx="0" cy="0"/>
        </a:xfrm>
      </p:grpSpPr>
      <p:sp>
        <p:nvSpPr>
          <p:cNvPr id="631" name="Google Shape;631;g2f0dbef466f_0_158"/>
          <p:cNvSpPr txBox="1"/>
          <p:nvPr/>
        </p:nvSpPr>
        <p:spPr>
          <a:xfrm>
            <a:off x="441475" y="1844525"/>
            <a:ext cx="11321100" cy="2467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1800" dirty="0">
                <a:solidFill>
                  <a:schemeClr val="dk1"/>
                </a:solidFill>
              </a:rPr>
              <a:t>Este </a:t>
            </a:r>
            <a:r>
              <a:rPr lang="en-US" sz="1800" dirty="0" err="1">
                <a:solidFill>
                  <a:schemeClr val="dk1"/>
                </a:solidFill>
              </a:rPr>
              <a:t>proyecto</a:t>
            </a:r>
            <a:r>
              <a:rPr lang="en-US" sz="1800" dirty="0">
                <a:solidFill>
                  <a:schemeClr val="dk1"/>
                </a:solidFill>
              </a:rPr>
              <a:t> </a:t>
            </a:r>
            <a:r>
              <a:rPr lang="en-US" sz="1800" dirty="0" err="1">
                <a:solidFill>
                  <a:schemeClr val="dk1"/>
                </a:solidFill>
              </a:rPr>
              <a:t>fue</a:t>
            </a:r>
            <a:r>
              <a:rPr lang="en-US" sz="1800" dirty="0">
                <a:solidFill>
                  <a:schemeClr val="dk1"/>
                </a:solidFill>
              </a:rPr>
              <a:t> </a:t>
            </a:r>
            <a:r>
              <a:rPr lang="en-US" sz="1800" dirty="0" err="1">
                <a:solidFill>
                  <a:schemeClr val="dk1"/>
                </a:solidFill>
              </a:rPr>
              <a:t>apoyado</a:t>
            </a:r>
            <a:r>
              <a:rPr lang="en-US" sz="1800" dirty="0">
                <a:solidFill>
                  <a:schemeClr val="dk1"/>
                </a:solidFill>
              </a:rPr>
              <a:t> </a:t>
            </a:r>
            <a:r>
              <a:rPr lang="en-US" sz="1800" dirty="0" err="1">
                <a:solidFill>
                  <a:schemeClr val="dk1"/>
                </a:solidFill>
              </a:rPr>
              <a:t>por</a:t>
            </a:r>
            <a:r>
              <a:rPr lang="en-US" sz="1800" dirty="0">
                <a:solidFill>
                  <a:schemeClr val="dk1"/>
                </a:solidFill>
              </a:rPr>
              <a:t> </a:t>
            </a:r>
            <a:r>
              <a:rPr lang="en-US" sz="1800" dirty="0" err="1">
                <a:solidFill>
                  <a:schemeClr val="dk1"/>
                </a:solidFill>
              </a:rPr>
              <a:t>fondos</a:t>
            </a:r>
            <a:r>
              <a:rPr lang="en-US" sz="1800" dirty="0">
                <a:solidFill>
                  <a:schemeClr val="dk1"/>
                </a:solidFill>
              </a:rPr>
              <a:t> </a:t>
            </a:r>
            <a:r>
              <a:rPr lang="en-US" sz="1800" dirty="0" err="1">
                <a:solidFill>
                  <a:schemeClr val="dk1"/>
                </a:solidFill>
              </a:rPr>
              <a:t>disponibles</a:t>
            </a:r>
            <a:r>
              <a:rPr lang="en-US" sz="1800" dirty="0">
                <a:solidFill>
                  <a:schemeClr val="dk1"/>
                </a:solidFill>
              </a:rPr>
              <a:t> de </a:t>
            </a:r>
            <a:r>
              <a:rPr lang="en-US" sz="1800" dirty="0" err="1">
                <a:solidFill>
                  <a:schemeClr val="dk1"/>
                </a:solidFill>
              </a:rPr>
              <a:t>los</a:t>
            </a:r>
            <a:r>
              <a:rPr lang="en-US" sz="1800" dirty="0">
                <a:solidFill>
                  <a:schemeClr val="dk1"/>
                </a:solidFill>
              </a:rPr>
              <a:t> </a:t>
            </a:r>
            <a:r>
              <a:rPr lang="en-US" sz="1800" dirty="0" err="1">
                <a:solidFill>
                  <a:schemeClr val="dk1"/>
                </a:solidFill>
              </a:rPr>
              <a:t>Centros</a:t>
            </a:r>
            <a:r>
              <a:rPr lang="en-US" sz="1800" dirty="0">
                <a:solidFill>
                  <a:schemeClr val="dk1"/>
                </a:solidFill>
              </a:rPr>
              <a:t> para </a:t>
            </a:r>
            <a:r>
              <a:rPr lang="en-US" sz="1800" dirty="0" err="1">
                <a:solidFill>
                  <a:schemeClr val="dk1"/>
                </a:solidFill>
              </a:rPr>
              <a:t>el</a:t>
            </a:r>
            <a:r>
              <a:rPr lang="en-US" sz="1800" dirty="0">
                <a:solidFill>
                  <a:schemeClr val="dk1"/>
                </a:solidFill>
              </a:rPr>
              <a:t> Control y la </a:t>
            </a:r>
            <a:r>
              <a:rPr lang="en-US" sz="1800" dirty="0" err="1">
                <a:solidFill>
                  <a:schemeClr val="dk1"/>
                </a:solidFill>
              </a:rPr>
              <a:t>Prevención</a:t>
            </a:r>
            <a:r>
              <a:rPr lang="en-US" sz="1800" dirty="0">
                <a:solidFill>
                  <a:schemeClr val="dk1"/>
                </a:solidFill>
              </a:rPr>
              <a:t> de </a:t>
            </a:r>
            <a:r>
              <a:rPr lang="en-US" sz="1800" dirty="0" err="1">
                <a:solidFill>
                  <a:schemeClr val="dk1"/>
                </a:solidFill>
              </a:rPr>
              <a:t>Enfermedades</a:t>
            </a:r>
            <a:r>
              <a:rPr lang="en-US" sz="1800" dirty="0">
                <a:solidFill>
                  <a:schemeClr val="dk1"/>
                </a:solidFill>
              </a:rPr>
              <a:t>, Centro de </a:t>
            </a:r>
            <a:r>
              <a:rPr lang="en-US" sz="1800" dirty="0" err="1">
                <a:solidFill>
                  <a:schemeClr val="dk1"/>
                </a:solidFill>
              </a:rPr>
              <a:t>Apoyo</a:t>
            </a:r>
            <a:r>
              <a:rPr lang="en-US" sz="1800" dirty="0">
                <a:solidFill>
                  <a:schemeClr val="dk1"/>
                </a:solidFill>
              </a:rPr>
              <a:t> </a:t>
            </a:r>
            <a:r>
              <a:rPr lang="en-US" sz="1800" dirty="0" err="1">
                <a:solidFill>
                  <a:schemeClr val="dk1"/>
                </a:solidFill>
              </a:rPr>
              <a:t>Estatal</a:t>
            </a:r>
            <a:r>
              <a:rPr lang="en-US" sz="1800" dirty="0">
                <a:solidFill>
                  <a:schemeClr val="dk1"/>
                </a:solidFill>
              </a:rPr>
              <a:t>, Tribal, Local y Territorial, a </a:t>
            </a:r>
            <a:r>
              <a:rPr lang="en-US" sz="1800" dirty="0" err="1">
                <a:solidFill>
                  <a:schemeClr val="dk1"/>
                </a:solidFill>
              </a:rPr>
              <a:t>través</a:t>
            </a:r>
            <a:r>
              <a:rPr lang="en-US" sz="1800" dirty="0">
                <a:solidFill>
                  <a:schemeClr val="dk1"/>
                </a:solidFill>
              </a:rPr>
              <a:t> del </a:t>
            </a:r>
            <a:r>
              <a:rPr lang="en-US" sz="1800" dirty="0" err="1">
                <a:solidFill>
                  <a:schemeClr val="dk1"/>
                </a:solidFill>
              </a:rPr>
              <a:t>acuerdo</a:t>
            </a:r>
            <a:r>
              <a:rPr lang="en-US" sz="1800" dirty="0">
                <a:solidFill>
                  <a:schemeClr val="dk1"/>
                </a:solidFill>
              </a:rPr>
              <a:t> de </a:t>
            </a:r>
            <a:r>
              <a:rPr lang="en-US" sz="1800" dirty="0" err="1">
                <a:solidFill>
                  <a:schemeClr val="dk1"/>
                </a:solidFill>
              </a:rPr>
              <a:t>cooperación</a:t>
            </a:r>
            <a:r>
              <a:rPr lang="en-US" sz="1800" dirty="0">
                <a:solidFill>
                  <a:schemeClr val="dk1"/>
                </a:solidFill>
              </a:rPr>
              <a:t> OT18-1802, "</a:t>
            </a:r>
            <a:r>
              <a:rPr lang="en-US" sz="1800" dirty="0" err="1">
                <a:solidFill>
                  <a:schemeClr val="dk1"/>
                </a:solidFill>
              </a:rPr>
              <a:t>Fortalecimiento</a:t>
            </a:r>
            <a:r>
              <a:rPr lang="en-US" sz="1800" dirty="0">
                <a:solidFill>
                  <a:schemeClr val="dk1"/>
                </a:solidFill>
              </a:rPr>
              <a:t> de </a:t>
            </a:r>
            <a:r>
              <a:rPr lang="en-US" sz="1800" dirty="0" err="1">
                <a:solidFill>
                  <a:schemeClr val="dk1"/>
                </a:solidFill>
              </a:rPr>
              <a:t>los</a:t>
            </a:r>
            <a:r>
              <a:rPr lang="en-US" sz="1800" dirty="0">
                <a:solidFill>
                  <a:schemeClr val="dk1"/>
                </a:solidFill>
              </a:rPr>
              <a:t> </a:t>
            </a:r>
            <a:r>
              <a:rPr lang="en-US" sz="1800" dirty="0" err="1">
                <a:solidFill>
                  <a:schemeClr val="dk1"/>
                </a:solidFill>
              </a:rPr>
              <a:t>Sistemas</a:t>
            </a:r>
            <a:r>
              <a:rPr lang="en-US" sz="1800" dirty="0">
                <a:solidFill>
                  <a:schemeClr val="dk1"/>
                </a:solidFill>
              </a:rPr>
              <a:t> y </a:t>
            </a:r>
            <a:r>
              <a:rPr lang="en-US" sz="1800" dirty="0" err="1">
                <a:solidFill>
                  <a:schemeClr val="dk1"/>
                </a:solidFill>
              </a:rPr>
              <a:t>Servicios</a:t>
            </a:r>
            <a:r>
              <a:rPr lang="en-US" sz="1800" dirty="0">
                <a:solidFill>
                  <a:schemeClr val="dk1"/>
                </a:solidFill>
              </a:rPr>
              <a:t> de </a:t>
            </a:r>
            <a:r>
              <a:rPr lang="en-US" sz="1800" dirty="0" err="1">
                <a:solidFill>
                  <a:schemeClr val="dk1"/>
                </a:solidFill>
              </a:rPr>
              <a:t>Salud</a:t>
            </a:r>
            <a:r>
              <a:rPr lang="en-US" sz="1800" dirty="0">
                <a:solidFill>
                  <a:schemeClr val="dk1"/>
                </a:solidFill>
              </a:rPr>
              <a:t> </a:t>
            </a:r>
            <a:r>
              <a:rPr lang="en-US" sz="1800" dirty="0" err="1">
                <a:solidFill>
                  <a:schemeClr val="dk1"/>
                </a:solidFill>
              </a:rPr>
              <a:t>Pública</a:t>
            </a:r>
            <a:r>
              <a:rPr lang="en-US" sz="1800" dirty="0">
                <a:solidFill>
                  <a:schemeClr val="dk1"/>
                </a:solidFill>
              </a:rPr>
              <a:t> a </a:t>
            </a:r>
            <a:r>
              <a:rPr lang="en-US" sz="1800" dirty="0" err="1">
                <a:solidFill>
                  <a:schemeClr val="dk1"/>
                </a:solidFill>
              </a:rPr>
              <a:t>través</a:t>
            </a:r>
            <a:r>
              <a:rPr lang="en-US" sz="1800" dirty="0">
                <a:solidFill>
                  <a:schemeClr val="dk1"/>
                </a:solidFill>
              </a:rPr>
              <a:t> de </a:t>
            </a:r>
            <a:r>
              <a:rPr lang="en-US" sz="1800" dirty="0" err="1">
                <a:solidFill>
                  <a:schemeClr val="dk1"/>
                </a:solidFill>
              </a:rPr>
              <a:t>Alianzas</a:t>
            </a:r>
            <a:r>
              <a:rPr lang="en-US" sz="1800" dirty="0">
                <a:solidFill>
                  <a:schemeClr val="dk1"/>
                </a:solidFill>
              </a:rPr>
              <a:t> </a:t>
            </a:r>
            <a:r>
              <a:rPr lang="en-US" sz="1800" dirty="0" err="1">
                <a:solidFill>
                  <a:schemeClr val="dk1"/>
                </a:solidFill>
              </a:rPr>
              <a:t>Nacionales</a:t>
            </a:r>
            <a:r>
              <a:rPr lang="en-US" sz="1800" dirty="0">
                <a:solidFill>
                  <a:schemeClr val="dk1"/>
                </a:solidFill>
              </a:rPr>
              <a:t> para </a:t>
            </a:r>
            <a:r>
              <a:rPr lang="en-US" sz="1800" dirty="0" err="1">
                <a:solidFill>
                  <a:schemeClr val="dk1"/>
                </a:solidFill>
              </a:rPr>
              <a:t>Mejorar</a:t>
            </a:r>
            <a:r>
              <a:rPr lang="en-US" sz="1800" dirty="0">
                <a:solidFill>
                  <a:schemeClr val="dk1"/>
                </a:solidFill>
              </a:rPr>
              <a:t> y </a:t>
            </a:r>
            <a:r>
              <a:rPr lang="en-US" sz="1800" dirty="0" err="1">
                <a:solidFill>
                  <a:schemeClr val="dk1"/>
                </a:solidFill>
              </a:rPr>
              <a:t>Proteger</a:t>
            </a:r>
            <a:r>
              <a:rPr lang="en-US" sz="1800" dirty="0">
                <a:solidFill>
                  <a:schemeClr val="dk1"/>
                </a:solidFill>
              </a:rPr>
              <a:t> la </a:t>
            </a:r>
            <a:r>
              <a:rPr lang="en-US" sz="1800" dirty="0" err="1">
                <a:solidFill>
                  <a:schemeClr val="dk1"/>
                </a:solidFill>
              </a:rPr>
              <a:t>Salud</a:t>
            </a:r>
            <a:r>
              <a:rPr lang="en-US" sz="1800" dirty="0">
                <a:solidFill>
                  <a:schemeClr val="dk1"/>
                </a:solidFill>
              </a:rPr>
              <a:t> de la </a:t>
            </a:r>
            <a:r>
              <a:rPr lang="en-US" sz="1800" dirty="0" err="1">
                <a:solidFill>
                  <a:schemeClr val="dk1"/>
                </a:solidFill>
              </a:rPr>
              <a:t>Nación</a:t>
            </a:r>
            <a:r>
              <a:rPr lang="en-US" sz="1800" dirty="0">
                <a:solidFill>
                  <a:schemeClr val="dk1"/>
                </a:solidFill>
              </a:rPr>
              <a:t>," </a:t>
            </a:r>
            <a:r>
              <a:rPr lang="en-US" sz="1800" dirty="0" err="1">
                <a:solidFill>
                  <a:schemeClr val="dk1"/>
                </a:solidFill>
              </a:rPr>
              <a:t>premio</a:t>
            </a:r>
            <a:r>
              <a:rPr lang="en-US" sz="1800" dirty="0">
                <a:solidFill>
                  <a:schemeClr val="dk1"/>
                </a:solidFill>
              </a:rPr>
              <a:t> #6 NU38OT000303-04-02.  Derechos </a:t>
            </a:r>
            <a:r>
              <a:rPr lang="en-US" sz="1800" dirty="0" err="1">
                <a:solidFill>
                  <a:schemeClr val="dk1"/>
                </a:solidFill>
              </a:rPr>
              <a:t>Reservados</a:t>
            </a:r>
            <a:r>
              <a:rPr lang="en-US" sz="1800" dirty="0">
                <a:solidFill>
                  <a:schemeClr val="dk1"/>
                </a:solidFill>
              </a:rPr>
              <a:t> © </a:t>
            </a:r>
            <a:r>
              <a:rPr lang="en-US" sz="1800" dirty="0" err="1">
                <a:solidFill>
                  <a:schemeClr val="dk1"/>
                </a:solidFill>
              </a:rPr>
              <a:t>Ciudades</a:t>
            </a:r>
            <a:r>
              <a:rPr lang="en-US" sz="1800" dirty="0">
                <a:solidFill>
                  <a:schemeClr val="dk1"/>
                </a:solidFill>
              </a:rPr>
              <a:t> </a:t>
            </a:r>
            <a:r>
              <a:rPr lang="en-US" sz="1800">
                <a:solidFill>
                  <a:schemeClr val="dk1"/>
                </a:solidFill>
              </a:rPr>
              <a:t>Equitativa. </a:t>
            </a:r>
            <a:r>
              <a:rPr lang="en-US" sz="1800" dirty="0" err="1">
                <a:solidFill>
                  <a:schemeClr val="dk1"/>
                </a:solidFill>
              </a:rPr>
              <a:t>Todos</a:t>
            </a:r>
            <a:r>
              <a:rPr lang="en-US" sz="1800" dirty="0">
                <a:solidFill>
                  <a:schemeClr val="dk1"/>
                </a:solidFill>
              </a:rPr>
              <a:t> </a:t>
            </a:r>
            <a:r>
              <a:rPr lang="en-US" sz="1800" dirty="0" err="1">
                <a:solidFill>
                  <a:schemeClr val="dk1"/>
                </a:solidFill>
              </a:rPr>
              <a:t>los</a:t>
            </a:r>
            <a:r>
              <a:rPr lang="en-US" sz="1800" dirty="0">
                <a:solidFill>
                  <a:schemeClr val="dk1"/>
                </a:solidFill>
              </a:rPr>
              <a:t> derechos </a:t>
            </a:r>
            <a:r>
              <a:rPr lang="en-US" sz="1800" dirty="0" err="1">
                <a:solidFill>
                  <a:schemeClr val="dk1"/>
                </a:solidFill>
              </a:rPr>
              <a:t>reservados</a:t>
            </a:r>
            <a:r>
              <a:rPr lang="en-US" sz="1800" dirty="0">
                <a:solidFill>
                  <a:schemeClr val="dk1"/>
                </a:solidFill>
              </a:rPr>
              <a:t>.</a:t>
            </a:r>
            <a:endParaRPr sz="1800" dirty="0">
              <a:solidFill>
                <a:schemeClr val="dk1"/>
              </a:solidFil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03265B"/>
        </a:solidFill>
        <a:effectLst/>
      </p:bgPr>
    </p:bg>
    <p:spTree>
      <p:nvGrpSpPr>
        <p:cNvPr id="1" name="Shape 368"/>
        <p:cNvGrpSpPr/>
        <p:nvPr/>
      </p:nvGrpSpPr>
      <p:grpSpPr>
        <a:xfrm>
          <a:off x="0" y="0"/>
          <a:ext cx="0" cy="0"/>
          <a:chOff x="0" y="0"/>
          <a:chExt cx="0" cy="0"/>
        </a:xfrm>
      </p:grpSpPr>
      <p:sp>
        <p:nvSpPr>
          <p:cNvPr id="369" name="Google Shape;369;g2dc6c7a5063_0_372" descr="Infografía que muestra 10 íconos de personas, uno de color naranja y nueve de color blanco, frente a una imagen con la forma del estado de Vermont, representando que aproximadamente uno de cada 10 adultes tiene diabetes."/>
          <p:cNvSpPr/>
          <p:nvPr/>
        </p:nvSpPr>
        <p:spPr>
          <a:xfrm>
            <a:off x="1508525" y="1308888"/>
            <a:ext cx="10298444" cy="5485106"/>
          </a:xfrm>
          <a:custGeom>
            <a:avLst/>
            <a:gdLst/>
            <a:ahLst/>
            <a:cxnLst/>
            <a:rect l="l" t="t" r="r" b="b"/>
            <a:pathLst>
              <a:path w="15428381" h="8217388" extrusionOk="0">
                <a:moveTo>
                  <a:pt x="0" y="0"/>
                </a:moveTo>
                <a:lnTo>
                  <a:pt x="15428381" y="0"/>
                </a:lnTo>
                <a:lnTo>
                  <a:pt x="15428381" y="8217388"/>
                </a:lnTo>
                <a:lnTo>
                  <a:pt x="0" y="8217388"/>
                </a:lnTo>
                <a:lnTo>
                  <a:pt x="0" y="0"/>
                </a:lnTo>
                <a:close/>
              </a:path>
            </a:pathLst>
          </a:custGeom>
          <a:blipFill rotWithShape="1">
            <a:blip r:embed="rId3">
              <a:alphaModFix/>
            </a:blip>
            <a:stretch>
              <a:fillRect l="-4977" r="-4977"/>
            </a:stretch>
          </a:blipFill>
          <a:ln>
            <a:noFill/>
          </a:ln>
        </p:spPr>
        <p:txBody>
          <a:bodyPr spcFirstLastPara="1" wrap="square" lIns="60950" tIns="30475" rIns="60950" bIns="30475" anchor="t" anchorCtr="0">
            <a:noAutofit/>
          </a:bodyPr>
          <a:lstStyle/>
          <a:p>
            <a:pPr marL="0" marR="0" lvl="0" indent="0" algn="l" rtl="0">
              <a:lnSpc>
                <a:spcPct val="100000"/>
              </a:lnSpc>
              <a:spcBef>
                <a:spcPts val="0"/>
              </a:spcBef>
              <a:spcAft>
                <a:spcPts val="0"/>
              </a:spcAft>
              <a:buClr>
                <a:srgbClr val="000000"/>
              </a:buClr>
              <a:buSzPts val="1200"/>
              <a:buFont typeface="Arial"/>
              <a:buNone/>
            </a:pPr>
            <a:endParaRPr sz="1200" b="0" i="0" u="none" strike="noStrike" cap="none">
              <a:solidFill>
                <a:schemeClr val="dk1"/>
              </a:solidFill>
              <a:latin typeface="Calibri"/>
              <a:ea typeface="Calibri"/>
              <a:cs typeface="Calibri"/>
              <a:sym typeface="Calibri"/>
            </a:endParaRPr>
          </a:p>
        </p:txBody>
      </p:sp>
      <p:pic>
        <p:nvPicPr>
          <p:cNvPr id="370" name="Google Shape;370;g2dc6c7a5063_0_372"/>
          <p:cNvPicPr preferRelativeResize="0"/>
          <p:nvPr/>
        </p:nvPicPr>
        <p:blipFill rotWithShape="1">
          <a:blip r:embed="rId4">
            <a:alphaModFix/>
          </a:blip>
          <a:srcRect l="6731" t="18021" r="7621" b="15599"/>
          <a:stretch/>
        </p:blipFill>
        <p:spPr>
          <a:xfrm>
            <a:off x="379425" y="2948725"/>
            <a:ext cx="5640375" cy="1348350"/>
          </a:xfrm>
          <a:prstGeom prst="rect">
            <a:avLst/>
          </a:prstGeom>
          <a:noFill/>
          <a:ln>
            <a:noFill/>
          </a:ln>
        </p:spPr>
      </p:pic>
      <p:sp>
        <p:nvSpPr>
          <p:cNvPr id="371" name="Google Shape;371;g2dc6c7a5063_0_372"/>
          <p:cNvSpPr txBox="1"/>
          <p:nvPr/>
        </p:nvSpPr>
        <p:spPr>
          <a:xfrm>
            <a:off x="6096000" y="4698075"/>
            <a:ext cx="4108800" cy="1016100"/>
          </a:xfrm>
          <a:prstGeom prst="rect">
            <a:avLst/>
          </a:prstGeom>
          <a:noFill/>
          <a:ln>
            <a:noFill/>
          </a:ln>
        </p:spPr>
        <p:txBody>
          <a:bodyPr spcFirstLastPara="1" wrap="square" lIns="0" tIns="0" rIns="0" bIns="0" anchor="t" anchorCtr="0">
            <a:noAutofit/>
          </a:bodyPr>
          <a:lstStyle/>
          <a:p>
            <a:pPr marL="0" marR="0" lvl="0" indent="0" algn="ctr" rtl="0">
              <a:lnSpc>
                <a:spcPct val="140011"/>
              </a:lnSpc>
              <a:spcBef>
                <a:spcPts val="0"/>
              </a:spcBef>
              <a:spcAft>
                <a:spcPts val="0"/>
              </a:spcAft>
              <a:buClr>
                <a:srgbClr val="000000"/>
              </a:buClr>
              <a:buSzPts val="2400"/>
              <a:buFont typeface="Arial"/>
              <a:buNone/>
            </a:pPr>
            <a:r>
              <a:rPr lang="en-US" sz="2400" b="1" i="0" u="none" strike="noStrike" cap="none">
                <a:solidFill>
                  <a:srgbClr val="004AAD"/>
                </a:solidFill>
                <a:latin typeface="Arial"/>
                <a:ea typeface="Arial"/>
                <a:cs typeface="Arial"/>
                <a:sym typeface="Arial"/>
              </a:rPr>
              <a:t>Adultos con diabetes</a:t>
            </a:r>
            <a:endParaRPr sz="2400" b="1" i="0" u="none" strike="noStrike" cap="none">
              <a:solidFill>
                <a:srgbClr val="000000"/>
              </a:solidFill>
              <a:latin typeface="Arial"/>
              <a:ea typeface="Arial"/>
              <a:cs typeface="Arial"/>
              <a:sym typeface="Arial"/>
            </a:endParaRPr>
          </a:p>
        </p:txBody>
      </p:sp>
      <p:sp>
        <p:nvSpPr>
          <p:cNvPr id="372" name="Google Shape;372;g2dc6c7a5063_0_372"/>
          <p:cNvSpPr txBox="1"/>
          <p:nvPr/>
        </p:nvSpPr>
        <p:spPr>
          <a:xfrm>
            <a:off x="455625" y="708555"/>
            <a:ext cx="7727700" cy="677400"/>
          </a:xfrm>
          <a:prstGeom prst="rect">
            <a:avLst/>
          </a:prstGeom>
          <a:noFill/>
          <a:ln>
            <a:noFill/>
          </a:ln>
        </p:spPr>
        <p:txBody>
          <a:bodyPr spcFirstLastPara="1" wrap="square" lIns="0" tIns="0" rIns="0" bIns="0" anchor="t" anchorCtr="0">
            <a:spAutoFit/>
          </a:bodyPr>
          <a:lstStyle/>
          <a:p>
            <a:pPr marL="0" marR="0" lvl="0" indent="0" algn="l" rtl="0">
              <a:lnSpc>
                <a:spcPct val="108000"/>
              </a:lnSpc>
              <a:spcBef>
                <a:spcPts val="0"/>
              </a:spcBef>
              <a:spcAft>
                <a:spcPts val="0"/>
              </a:spcAft>
              <a:buClr>
                <a:srgbClr val="000000"/>
              </a:buClr>
              <a:buSzPts val="4400"/>
              <a:buFont typeface="Arial"/>
              <a:buNone/>
            </a:pPr>
            <a:r>
              <a:rPr lang="en-US" sz="4400" b="0" i="0" u="none" strike="noStrike" cap="none">
                <a:solidFill>
                  <a:schemeClr val="lt1"/>
                </a:solidFill>
                <a:latin typeface="Arial"/>
                <a:ea typeface="Arial"/>
                <a:cs typeface="Arial"/>
                <a:sym typeface="Arial"/>
              </a:rPr>
              <a:t>CONTEXTO</a:t>
            </a:r>
            <a:endParaRPr sz="4400" b="0" i="0" u="none" strike="noStrike" cap="none">
              <a:solidFill>
                <a:srgbClr val="FFFFFF"/>
              </a:solidFill>
              <a:latin typeface="Arial"/>
              <a:ea typeface="Arial"/>
              <a:cs typeface="Arial"/>
              <a:sym typeface="Aria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03265B"/>
        </a:solidFill>
        <a:effectLst/>
      </p:bgPr>
    </p:bg>
    <p:spTree>
      <p:nvGrpSpPr>
        <p:cNvPr id="1" name="Shape 380"/>
        <p:cNvGrpSpPr/>
        <p:nvPr/>
      </p:nvGrpSpPr>
      <p:grpSpPr>
        <a:xfrm>
          <a:off x="0" y="0"/>
          <a:ext cx="0" cy="0"/>
          <a:chOff x="0" y="0"/>
          <a:chExt cx="0" cy="0"/>
        </a:xfrm>
      </p:grpSpPr>
      <p:sp>
        <p:nvSpPr>
          <p:cNvPr id="381" name="Google Shape;381;g2dc6c7a5063_0_383" descr="Infografía que muestra 10 íconos de personas, cuatro de color naranja y seis de color blanco, frente a una imagen con la forma del estado de Vermont, representando que aproximadamente cuatro de cada 10 adultes tienen colesterol alto."/>
          <p:cNvSpPr/>
          <p:nvPr/>
        </p:nvSpPr>
        <p:spPr>
          <a:xfrm>
            <a:off x="1508525" y="1308888"/>
            <a:ext cx="10298444" cy="5485106"/>
          </a:xfrm>
          <a:custGeom>
            <a:avLst/>
            <a:gdLst/>
            <a:ahLst/>
            <a:cxnLst/>
            <a:rect l="l" t="t" r="r" b="b"/>
            <a:pathLst>
              <a:path w="15428381" h="8217388" extrusionOk="0">
                <a:moveTo>
                  <a:pt x="0" y="0"/>
                </a:moveTo>
                <a:lnTo>
                  <a:pt x="15428381" y="0"/>
                </a:lnTo>
                <a:lnTo>
                  <a:pt x="15428381" y="8217388"/>
                </a:lnTo>
                <a:lnTo>
                  <a:pt x="0" y="8217388"/>
                </a:lnTo>
                <a:lnTo>
                  <a:pt x="0" y="0"/>
                </a:lnTo>
                <a:close/>
              </a:path>
            </a:pathLst>
          </a:custGeom>
          <a:blipFill rotWithShape="1">
            <a:blip r:embed="rId3">
              <a:alphaModFix/>
            </a:blip>
            <a:stretch>
              <a:fillRect l="-4977" r="-4977"/>
            </a:stretch>
          </a:blipFill>
          <a:ln>
            <a:noFill/>
          </a:ln>
        </p:spPr>
        <p:txBody>
          <a:bodyPr spcFirstLastPara="1" wrap="square" lIns="60950" tIns="30475" rIns="60950" bIns="30475" anchor="t" anchorCtr="0">
            <a:noAutofit/>
          </a:bodyPr>
          <a:lstStyle/>
          <a:p>
            <a:pPr marL="0" marR="0" lvl="0" indent="0" algn="l" rtl="0">
              <a:lnSpc>
                <a:spcPct val="100000"/>
              </a:lnSpc>
              <a:spcBef>
                <a:spcPts val="0"/>
              </a:spcBef>
              <a:spcAft>
                <a:spcPts val="0"/>
              </a:spcAft>
              <a:buClr>
                <a:srgbClr val="000000"/>
              </a:buClr>
              <a:buSzPts val="1200"/>
              <a:buFont typeface="Arial"/>
              <a:buNone/>
            </a:pPr>
            <a:endParaRPr sz="1200" b="0" i="0" u="none" strike="noStrike" cap="none">
              <a:solidFill>
                <a:schemeClr val="dk1"/>
              </a:solidFill>
              <a:latin typeface="Calibri"/>
              <a:ea typeface="Calibri"/>
              <a:cs typeface="Calibri"/>
              <a:sym typeface="Calibri"/>
            </a:endParaRPr>
          </a:p>
        </p:txBody>
      </p:sp>
      <p:pic>
        <p:nvPicPr>
          <p:cNvPr id="382" name="Google Shape;382;g2dc6c7a5063_0_383"/>
          <p:cNvPicPr preferRelativeResize="0"/>
          <p:nvPr/>
        </p:nvPicPr>
        <p:blipFill rotWithShape="1">
          <a:blip r:embed="rId4">
            <a:alphaModFix/>
          </a:blip>
          <a:srcRect l="7187" t="19329" r="6006" b="17522"/>
          <a:stretch/>
        </p:blipFill>
        <p:spPr>
          <a:xfrm>
            <a:off x="417825" y="2980580"/>
            <a:ext cx="5648151" cy="1267201"/>
          </a:xfrm>
          <a:prstGeom prst="rect">
            <a:avLst/>
          </a:prstGeom>
          <a:noFill/>
          <a:ln>
            <a:noFill/>
          </a:ln>
        </p:spPr>
      </p:pic>
      <p:sp>
        <p:nvSpPr>
          <p:cNvPr id="383" name="Google Shape;383;g2dc6c7a5063_0_383"/>
          <p:cNvSpPr txBox="1"/>
          <p:nvPr/>
        </p:nvSpPr>
        <p:spPr>
          <a:xfrm>
            <a:off x="5842551" y="4839075"/>
            <a:ext cx="4687500" cy="369300"/>
          </a:xfrm>
          <a:prstGeom prst="rect">
            <a:avLst/>
          </a:prstGeom>
          <a:noFill/>
          <a:ln>
            <a:noFill/>
          </a:ln>
        </p:spPr>
        <p:txBody>
          <a:bodyPr spcFirstLastPara="1" wrap="square" lIns="0" tIns="0" rIns="0" bIns="0" anchor="t" anchorCtr="0">
            <a:spAutoFit/>
          </a:bodyPr>
          <a:lstStyle/>
          <a:p>
            <a:pPr marL="0" marR="0" lvl="0" indent="0" algn="ctr" rtl="0">
              <a:lnSpc>
                <a:spcPct val="140011"/>
              </a:lnSpc>
              <a:spcBef>
                <a:spcPts val="0"/>
              </a:spcBef>
              <a:spcAft>
                <a:spcPts val="0"/>
              </a:spcAft>
              <a:buClr>
                <a:srgbClr val="000000"/>
              </a:buClr>
              <a:buSzPts val="2400"/>
              <a:buFont typeface="Arial"/>
              <a:buNone/>
            </a:pPr>
            <a:r>
              <a:rPr lang="en-US" sz="2400" b="1" i="0" u="none" strike="noStrike" cap="none">
                <a:solidFill>
                  <a:srgbClr val="004AAD"/>
                </a:solidFill>
                <a:latin typeface="Arial"/>
                <a:ea typeface="Arial"/>
                <a:cs typeface="Arial"/>
                <a:sym typeface="Arial"/>
              </a:rPr>
              <a:t>Adultos con colesterol alto</a:t>
            </a:r>
            <a:endParaRPr sz="2400" b="1" i="0" u="none" strike="noStrike" cap="none">
              <a:solidFill>
                <a:srgbClr val="000000"/>
              </a:solidFill>
              <a:latin typeface="Arial"/>
              <a:ea typeface="Arial"/>
              <a:cs typeface="Arial"/>
              <a:sym typeface="Arial"/>
            </a:endParaRPr>
          </a:p>
        </p:txBody>
      </p:sp>
      <p:sp>
        <p:nvSpPr>
          <p:cNvPr id="384" name="Google Shape;384;g2dc6c7a5063_0_383"/>
          <p:cNvSpPr txBox="1"/>
          <p:nvPr/>
        </p:nvSpPr>
        <p:spPr>
          <a:xfrm>
            <a:off x="455625" y="708555"/>
            <a:ext cx="7727700" cy="677400"/>
          </a:xfrm>
          <a:prstGeom prst="rect">
            <a:avLst/>
          </a:prstGeom>
          <a:noFill/>
          <a:ln>
            <a:noFill/>
          </a:ln>
        </p:spPr>
        <p:txBody>
          <a:bodyPr spcFirstLastPara="1" wrap="square" lIns="0" tIns="0" rIns="0" bIns="0" anchor="t" anchorCtr="0">
            <a:spAutoFit/>
          </a:bodyPr>
          <a:lstStyle/>
          <a:p>
            <a:pPr marL="0" marR="0" lvl="0" indent="0" algn="l" rtl="0">
              <a:lnSpc>
                <a:spcPct val="108000"/>
              </a:lnSpc>
              <a:spcBef>
                <a:spcPts val="0"/>
              </a:spcBef>
              <a:spcAft>
                <a:spcPts val="0"/>
              </a:spcAft>
              <a:buClr>
                <a:srgbClr val="000000"/>
              </a:buClr>
              <a:buSzPts val="4400"/>
              <a:buFont typeface="Arial"/>
              <a:buNone/>
            </a:pPr>
            <a:r>
              <a:rPr lang="en-US" sz="4400" b="0" i="0" u="none" strike="noStrike" cap="none">
                <a:solidFill>
                  <a:schemeClr val="lt1"/>
                </a:solidFill>
                <a:latin typeface="Arial"/>
                <a:ea typeface="Arial"/>
                <a:cs typeface="Arial"/>
                <a:sym typeface="Arial"/>
              </a:rPr>
              <a:t>CONTEXTO</a:t>
            </a:r>
            <a:endParaRPr sz="4400" b="0" i="0" u="none" strike="noStrike" cap="none">
              <a:solidFill>
                <a:srgbClr val="FFFFFF"/>
              </a:solidFill>
              <a:latin typeface="Arial"/>
              <a:ea typeface="Arial"/>
              <a:cs typeface="Arial"/>
              <a:sym typeface="Aria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03265B"/>
        </a:solidFill>
        <a:effectLst/>
      </p:bgPr>
    </p:bg>
    <p:spTree>
      <p:nvGrpSpPr>
        <p:cNvPr id="1" name="Shape 392"/>
        <p:cNvGrpSpPr/>
        <p:nvPr/>
      </p:nvGrpSpPr>
      <p:grpSpPr>
        <a:xfrm>
          <a:off x="0" y="0"/>
          <a:ext cx="0" cy="0"/>
          <a:chOff x="0" y="0"/>
          <a:chExt cx="0" cy="0"/>
        </a:xfrm>
      </p:grpSpPr>
      <p:sp>
        <p:nvSpPr>
          <p:cNvPr id="393" name="Google Shape;393;g2dc6c7a5063_0_394" descr="Infografía que muestra 10 íconos de personas, tres de color naranja y siete de color blanco, frente a una imagen con la forma del estado de Vermont, representando que aproximadamente tres de cada 10 adultes tienen hipertensión."/>
          <p:cNvSpPr/>
          <p:nvPr/>
        </p:nvSpPr>
        <p:spPr>
          <a:xfrm>
            <a:off x="1508525" y="1308888"/>
            <a:ext cx="10298444" cy="5485106"/>
          </a:xfrm>
          <a:custGeom>
            <a:avLst/>
            <a:gdLst/>
            <a:ahLst/>
            <a:cxnLst/>
            <a:rect l="l" t="t" r="r" b="b"/>
            <a:pathLst>
              <a:path w="15428381" h="8217388" extrusionOk="0">
                <a:moveTo>
                  <a:pt x="0" y="0"/>
                </a:moveTo>
                <a:lnTo>
                  <a:pt x="15428381" y="0"/>
                </a:lnTo>
                <a:lnTo>
                  <a:pt x="15428381" y="8217388"/>
                </a:lnTo>
                <a:lnTo>
                  <a:pt x="0" y="8217388"/>
                </a:lnTo>
                <a:lnTo>
                  <a:pt x="0" y="0"/>
                </a:lnTo>
                <a:close/>
              </a:path>
            </a:pathLst>
          </a:custGeom>
          <a:blipFill rotWithShape="1">
            <a:blip r:embed="rId3">
              <a:alphaModFix/>
            </a:blip>
            <a:stretch>
              <a:fillRect l="-4977" r="-4977"/>
            </a:stretch>
          </a:blipFill>
          <a:ln>
            <a:noFill/>
          </a:ln>
        </p:spPr>
        <p:txBody>
          <a:bodyPr spcFirstLastPara="1" wrap="square" lIns="60950" tIns="30475" rIns="60950" bIns="30475" anchor="t" anchorCtr="0">
            <a:noAutofit/>
          </a:bodyPr>
          <a:lstStyle/>
          <a:p>
            <a:pPr marL="0" marR="0" lvl="0" indent="0" algn="l" rtl="0">
              <a:lnSpc>
                <a:spcPct val="100000"/>
              </a:lnSpc>
              <a:spcBef>
                <a:spcPts val="0"/>
              </a:spcBef>
              <a:spcAft>
                <a:spcPts val="0"/>
              </a:spcAft>
              <a:buClr>
                <a:srgbClr val="000000"/>
              </a:buClr>
              <a:buSzPts val="1200"/>
              <a:buFont typeface="Arial"/>
              <a:buNone/>
            </a:pPr>
            <a:endParaRPr sz="1200" b="0" i="0" u="none" strike="noStrike" cap="none">
              <a:solidFill>
                <a:schemeClr val="dk1"/>
              </a:solidFill>
              <a:latin typeface="Calibri"/>
              <a:ea typeface="Calibri"/>
              <a:cs typeface="Calibri"/>
              <a:sym typeface="Calibri"/>
            </a:endParaRPr>
          </a:p>
        </p:txBody>
      </p:sp>
      <p:pic>
        <p:nvPicPr>
          <p:cNvPr id="394" name="Google Shape;394;g2dc6c7a5063_0_394"/>
          <p:cNvPicPr preferRelativeResize="0"/>
          <p:nvPr/>
        </p:nvPicPr>
        <p:blipFill rotWithShape="1">
          <a:blip r:embed="rId4">
            <a:alphaModFix/>
          </a:blip>
          <a:srcRect l="6845" t="16777" r="7257" b="16031"/>
          <a:stretch/>
        </p:blipFill>
        <p:spPr>
          <a:xfrm>
            <a:off x="379425" y="2929872"/>
            <a:ext cx="5640375" cy="1360898"/>
          </a:xfrm>
          <a:prstGeom prst="rect">
            <a:avLst/>
          </a:prstGeom>
          <a:noFill/>
          <a:ln>
            <a:noFill/>
          </a:ln>
        </p:spPr>
      </p:pic>
      <p:sp>
        <p:nvSpPr>
          <p:cNvPr id="395" name="Google Shape;395;g2dc6c7a5063_0_394"/>
          <p:cNvSpPr txBox="1"/>
          <p:nvPr/>
        </p:nvSpPr>
        <p:spPr>
          <a:xfrm>
            <a:off x="6019800" y="4715975"/>
            <a:ext cx="4363800" cy="369300"/>
          </a:xfrm>
          <a:prstGeom prst="rect">
            <a:avLst/>
          </a:prstGeom>
          <a:noFill/>
          <a:ln>
            <a:noFill/>
          </a:ln>
        </p:spPr>
        <p:txBody>
          <a:bodyPr spcFirstLastPara="1" wrap="square" lIns="0" tIns="0" rIns="0" bIns="0" anchor="t" anchorCtr="0">
            <a:spAutoFit/>
          </a:bodyPr>
          <a:lstStyle/>
          <a:p>
            <a:pPr marL="0" marR="0" lvl="0" indent="0" algn="ctr" rtl="0">
              <a:lnSpc>
                <a:spcPct val="140011"/>
              </a:lnSpc>
              <a:spcBef>
                <a:spcPts val="0"/>
              </a:spcBef>
              <a:spcAft>
                <a:spcPts val="0"/>
              </a:spcAft>
              <a:buClr>
                <a:srgbClr val="000000"/>
              </a:buClr>
              <a:buSzPts val="2400"/>
              <a:buFont typeface="Arial"/>
              <a:buNone/>
            </a:pPr>
            <a:r>
              <a:rPr lang="en-US" sz="2400" b="1" i="0" u="none" strike="noStrike" cap="none">
                <a:solidFill>
                  <a:srgbClr val="004AAD"/>
                </a:solidFill>
                <a:latin typeface="Arial"/>
                <a:ea typeface="Arial"/>
                <a:cs typeface="Arial"/>
                <a:sym typeface="Arial"/>
              </a:rPr>
              <a:t>Adultos con hipertensión</a:t>
            </a:r>
            <a:endParaRPr sz="2400" b="1" i="0" u="none" strike="noStrike" cap="none">
              <a:solidFill>
                <a:srgbClr val="004AAD"/>
              </a:solidFill>
              <a:latin typeface="Arial"/>
              <a:ea typeface="Arial"/>
              <a:cs typeface="Arial"/>
              <a:sym typeface="Arial"/>
            </a:endParaRPr>
          </a:p>
        </p:txBody>
      </p:sp>
      <p:sp>
        <p:nvSpPr>
          <p:cNvPr id="396" name="Google Shape;396;g2dc6c7a5063_0_394"/>
          <p:cNvSpPr txBox="1"/>
          <p:nvPr/>
        </p:nvSpPr>
        <p:spPr>
          <a:xfrm>
            <a:off x="455625" y="708555"/>
            <a:ext cx="7727700" cy="677400"/>
          </a:xfrm>
          <a:prstGeom prst="rect">
            <a:avLst/>
          </a:prstGeom>
          <a:noFill/>
          <a:ln>
            <a:noFill/>
          </a:ln>
        </p:spPr>
        <p:txBody>
          <a:bodyPr spcFirstLastPara="1" wrap="square" lIns="0" tIns="0" rIns="0" bIns="0" anchor="t" anchorCtr="0">
            <a:spAutoFit/>
          </a:bodyPr>
          <a:lstStyle/>
          <a:p>
            <a:pPr marL="0" marR="0" lvl="0" indent="0" algn="l" rtl="0">
              <a:lnSpc>
                <a:spcPct val="108000"/>
              </a:lnSpc>
              <a:spcBef>
                <a:spcPts val="0"/>
              </a:spcBef>
              <a:spcAft>
                <a:spcPts val="0"/>
              </a:spcAft>
              <a:buClr>
                <a:srgbClr val="000000"/>
              </a:buClr>
              <a:buSzPts val="4400"/>
              <a:buFont typeface="Arial"/>
              <a:buNone/>
            </a:pPr>
            <a:r>
              <a:rPr lang="en-US" sz="4400" b="0" i="0" u="none" strike="noStrike" cap="none">
                <a:solidFill>
                  <a:schemeClr val="lt1"/>
                </a:solidFill>
                <a:latin typeface="Arial"/>
                <a:ea typeface="Arial"/>
                <a:cs typeface="Arial"/>
                <a:sym typeface="Arial"/>
              </a:rPr>
              <a:t>CONTEXTO</a:t>
            </a:r>
            <a:endParaRPr sz="4400" b="0" i="0" u="none" strike="noStrike" cap="none">
              <a:solidFill>
                <a:srgbClr val="FFFFFF"/>
              </a:solidFill>
              <a:latin typeface="Arial"/>
              <a:ea typeface="Arial"/>
              <a:cs typeface="Arial"/>
              <a:sym typeface="Aria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03265B"/>
        </a:solidFill>
        <a:effectLst/>
      </p:bgPr>
    </p:bg>
    <p:spTree>
      <p:nvGrpSpPr>
        <p:cNvPr id="1" name="Shape 404"/>
        <p:cNvGrpSpPr/>
        <p:nvPr/>
      </p:nvGrpSpPr>
      <p:grpSpPr>
        <a:xfrm>
          <a:off x="0" y="0"/>
          <a:ext cx="0" cy="0"/>
          <a:chOff x="0" y="0"/>
          <a:chExt cx="0" cy="0"/>
        </a:xfrm>
      </p:grpSpPr>
      <p:sp>
        <p:nvSpPr>
          <p:cNvPr id="405" name="Google Shape;405;g2dc6c7a5063_0_405" descr="Infografía que muestra 10 íconos de personas, dos de color naranja y ocho de color blanco, frente a una imagen con la forma del estado de Vermont, representando que aproximadamente dos de cada 10 adultes reportaron no haber realizado actividad física durante el último mes."/>
          <p:cNvSpPr/>
          <p:nvPr/>
        </p:nvSpPr>
        <p:spPr>
          <a:xfrm>
            <a:off x="1508525" y="1308888"/>
            <a:ext cx="10298444" cy="5485106"/>
          </a:xfrm>
          <a:custGeom>
            <a:avLst/>
            <a:gdLst/>
            <a:ahLst/>
            <a:cxnLst/>
            <a:rect l="l" t="t" r="r" b="b"/>
            <a:pathLst>
              <a:path w="15428381" h="8217388" extrusionOk="0">
                <a:moveTo>
                  <a:pt x="0" y="0"/>
                </a:moveTo>
                <a:lnTo>
                  <a:pt x="15428381" y="0"/>
                </a:lnTo>
                <a:lnTo>
                  <a:pt x="15428381" y="8217388"/>
                </a:lnTo>
                <a:lnTo>
                  <a:pt x="0" y="8217388"/>
                </a:lnTo>
                <a:lnTo>
                  <a:pt x="0" y="0"/>
                </a:lnTo>
                <a:close/>
              </a:path>
            </a:pathLst>
          </a:custGeom>
          <a:blipFill rotWithShape="1">
            <a:blip r:embed="rId3">
              <a:alphaModFix/>
            </a:blip>
            <a:stretch>
              <a:fillRect l="-4977" r="-4977"/>
            </a:stretch>
          </a:blipFill>
          <a:ln>
            <a:noFill/>
          </a:ln>
        </p:spPr>
        <p:txBody>
          <a:bodyPr spcFirstLastPara="1" wrap="square" lIns="60950" tIns="30475" rIns="60950" bIns="30475" anchor="t" anchorCtr="0">
            <a:noAutofit/>
          </a:bodyPr>
          <a:lstStyle/>
          <a:p>
            <a:pPr marL="0" marR="0" lvl="0" indent="0" algn="l" rtl="0">
              <a:lnSpc>
                <a:spcPct val="100000"/>
              </a:lnSpc>
              <a:spcBef>
                <a:spcPts val="0"/>
              </a:spcBef>
              <a:spcAft>
                <a:spcPts val="0"/>
              </a:spcAft>
              <a:buClr>
                <a:srgbClr val="000000"/>
              </a:buClr>
              <a:buSzPts val="1200"/>
              <a:buFont typeface="Arial"/>
              <a:buNone/>
            </a:pPr>
            <a:endParaRPr sz="1200" b="0" i="0" u="none" strike="noStrike" cap="none">
              <a:solidFill>
                <a:schemeClr val="dk1"/>
              </a:solidFill>
              <a:latin typeface="Calibri"/>
              <a:ea typeface="Calibri"/>
              <a:cs typeface="Calibri"/>
              <a:sym typeface="Calibri"/>
            </a:endParaRPr>
          </a:p>
        </p:txBody>
      </p:sp>
      <p:pic>
        <p:nvPicPr>
          <p:cNvPr id="406" name="Google Shape;406;g2dc6c7a5063_0_405"/>
          <p:cNvPicPr preferRelativeResize="0"/>
          <p:nvPr/>
        </p:nvPicPr>
        <p:blipFill rotWithShape="1">
          <a:blip r:embed="rId4">
            <a:alphaModFix/>
          </a:blip>
          <a:srcRect l="7227" t="19323" r="6631" b="19659"/>
          <a:stretch/>
        </p:blipFill>
        <p:spPr>
          <a:xfrm>
            <a:off x="394836" y="2996634"/>
            <a:ext cx="5640375" cy="1232276"/>
          </a:xfrm>
          <a:prstGeom prst="rect">
            <a:avLst/>
          </a:prstGeom>
          <a:noFill/>
          <a:ln>
            <a:noFill/>
          </a:ln>
        </p:spPr>
      </p:pic>
      <p:sp>
        <p:nvSpPr>
          <p:cNvPr id="407" name="Google Shape;407;g2dc6c7a5063_0_405"/>
          <p:cNvSpPr txBox="1"/>
          <p:nvPr/>
        </p:nvSpPr>
        <p:spPr>
          <a:xfrm>
            <a:off x="5562885" y="4715967"/>
            <a:ext cx="5143500" cy="369300"/>
          </a:xfrm>
          <a:prstGeom prst="rect">
            <a:avLst/>
          </a:prstGeom>
          <a:noFill/>
          <a:ln>
            <a:noFill/>
          </a:ln>
        </p:spPr>
        <p:txBody>
          <a:bodyPr spcFirstLastPara="1" wrap="square" lIns="0" tIns="0" rIns="0" bIns="0" anchor="t" anchorCtr="0">
            <a:spAutoFit/>
          </a:bodyPr>
          <a:lstStyle/>
          <a:p>
            <a:pPr marL="0" marR="0" lvl="0" indent="0" algn="ctr" rtl="0">
              <a:lnSpc>
                <a:spcPct val="140011"/>
              </a:lnSpc>
              <a:spcBef>
                <a:spcPts val="0"/>
              </a:spcBef>
              <a:spcAft>
                <a:spcPts val="0"/>
              </a:spcAft>
              <a:buClr>
                <a:srgbClr val="000000"/>
              </a:buClr>
              <a:buSzPts val="2400"/>
              <a:buFont typeface="Arial"/>
              <a:buNone/>
            </a:pPr>
            <a:r>
              <a:rPr lang="en-US" sz="2400" b="1" i="0" u="none" strike="noStrike" cap="none">
                <a:solidFill>
                  <a:srgbClr val="004AAD"/>
                </a:solidFill>
                <a:latin typeface="Arial"/>
                <a:ea typeface="Arial"/>
                <a:cs typeface="Arial"/>
                <a:sym typeface="Arial"/>
              </a:rPr>
              <a:t>Adultos sin actividad física</a:t>
            </a:r>
            <a:endParaRPr sz="2400" b="1" i="0" u="none" strike="noStrike" cap="none">
              <a:solidFill>
                <a:srgbClr val="004AAD"/>
              </a:solidFill>
              <a:latin typeface="Arial"/>
              <a:ea typeface="Arial"/>
              <a:cs typeface="Arial"/>
              <a:sym typeface="Arial"/>
            </a:endParaRPr>
          </a:p>
        </p:txBody>
      </p:sp>
      <p:sp>
        <p:nvSpPr>
          <p:cNvPr id="408" name="Google Shape;408;g2dc6c7a5063_0_405"/>
          <p:cNvSpPr txBox="1"/>
          <p:nvPr/>
        </p:nvSpPr>
        <p:spPr>
          <a:xfrm>
            <a:off x="455625" y="708555"/>
            <a:ext cx="7727700" cy="677400"/>
          </a:xfrm>
          <a:prstGeom prst="rect">
            <a:avLst/>
          </a:prstGeom>
          <a:noFill/>
          <a:ln>
            <a:noFill/>
          </a:ln>
        </p:spPr>
        <p:txBody>
          <a:bodyPr spcFirstLastPara="1" wrap="square" lIns="0" tIns="0" rIns="0" bIns="0" anchor="t" anchorCtr="0">
            <a:spAutoFit/>
          </a:bodyPr>
          <a:lstStyle/>
          <a:p>
            <a:pPr marL="0" marR="0" lvl="0" indent="0" algn="l" rtl="0">
              <a:lnSpc>
                <a:spcPct val="108000"/>
              </a:lnSpc>
              <a:spcBef>
                <a:spcPts val="0"/>
              </a:spcBef>
              <a:spcAft>
                <a:spcPts val="0"/>
              </a:spcAft>
              <a:buClr>
                <a:srgbClr val="000000"/>
              </a:buClr>
              <a:buSzPts val="4400"/>
              <a:buFont typeface="Arial"/>
              <a:buNone/>
            </a:pPr>
            <a:r>
              <a:rPr lang="en-US" sz="4400" b="0" i="0" u="none" strike="noStrike" cap="none">
                <a:solidFill>
                  <a:schemeClr val="lt1"/>
                </a:solidFill>
                <a:latin typeface="Arial"/>
                <a:ea typeface="Arial"/>
                <a:cs typeface="Arial"/>
                <a:sym typeface="Arial"/>
              </a:rPr>
              <a:t>CONTEXTO</a:t>
            </a:r>
            <a:endParaRPr sz="4400" b="0" i="0" u="none" strike="noStrike" cap="none">
              <a:solidFill>
                <a:srgbClr val="FFFFFF"/>
              </a:solidFill>
              <a:latin typeface="Arial"/>
              <a:ea typeface="Arial"/>
              <a:cs typeface="Arial"/>
              <a:sym typeface="Aria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03265B"/>
        </a:solidFill>
        <a:effectLst/>
      </p:bgPr>
    </p:bg>
    <p:spTree>
      <p:nvGrpSpPr>
        <p:cNvPr id="1" name="Shape 416"/>
        <p:cNvGrpSpPr/>
        <p:nvPr/>
      </p:nvGrpSpPr>
      <p:grpSpPr>
        <a:xfrm>
          <a:off x="0" y="0"/>
          <a:ext cx="0" cy="0"/>
          <a:chOff x="0" y="0"/>
          <a:chExt cx="0" cy="0"/>
        </a:xfrm>
      </p:grpSpPr>
      <p:pic>
        <p:nvPicPr>
          <p:cNvPr id="417" name="Google Shape;417;g2dc6c7a5063_0_416">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880052" y="1482966"/>
            <a:ext cx="2765237" cy="2765237"/>
          </a:xfrm>
          <a:prstGeom prst="rect">
            <a:avLst/>
          </a:prstGeom>
          <a:noFill/>
          <a:ln>
            <a:noFill/>
          </a:ln>
        </p:spPr>
      </p:pic>
      <p:pic>
        <p:nvPicPr>
          <p:cNvPr id="418" name="Google Shape;418;g2dc6c7a5063_0_416">
            <a:extLst>
              <a:ext uri="{C183D7F6-B498-43B3-948B-1728B52AA6E4}">
                <adec:decorative xmlns:adec="http://schemas.microsoft.com/office/drawing/2017/decorative" val="1"/>
              </a:ext>
            </a:extLst>
          </p:cNvPr>
          <p:cNvPicPr preferRelativeResize="0"/>
          <p:nvPr/>
        </p:nvPicPr>
        <p:blipFill rotWithShape="1">
          <a:blip r:embed="rId4">
            <a:alphaModFix/>
          </a:blip>
          <a:srcRect/>
          <a:stretch/>
        </p:blipFill>
        <p:spPr>
          <a:xfrm>
            <a:off x="8504958" y="1482966"/>
            <a:ext cx="2765237" cy="2765237"/>
          </a:xfrm>
          <a:prstGeom prst="rect">
            <a:avLst/>
          </a:prstGeom>
          <a:noFill/>
          <a:ln>
            <a:noFill/>
          </a:ln>
        </p:spPr>
      </p:pic>
      <p:pic>
        <p:nvPicPr>
          <p:cNvPr id="419" name="Google Shape;419;g2dc6c7a5063_0_416">
            <a:extLst>
              <a:ext uri="{C183D7F6-B498-43B3-948B-1728B52AA6E4}">
                <adec:decorative xmlns:adec="http://schemas.microsoft.com/office/drawing/2017/decorative" val="1"/>
              </a:ext>
            </a:extLst>
          </p:cNvPr>
          <p:cNvPicPr preferRelativeResize="0"/>
          <p:nvPr/>
        </p:nvPicPr>
        <p:blipFill rotWithShape="1">
          <a:blip r:embed="rId5">
            <a:alphaModFix/>
          </a:blip>
          <a:srcRect/>
          <a:stretch/>
        </p:blipFill>
        <p:spPr>
          <a:xfrm>
            <a:off x="4592061" y="1482966"/>
            <a:ext cx="2765237" cy="2765237"/>
          </a:xfrm>
          <a:prstGeom prst="rect">
            <a:avLst/>
          </a:prstGeom>
          <a:noFill/>
          <a:ln>
            <a:noFill/>
          </a:ln>
        </p:spPr>
      </p:pic>
      <p:sp>
        <p:nvSpPr>
          <p:cNvPr id="420" name="Google Shape;420;g2dc6c7a5063_0_416"/>
          <p:cNvSpPr txBox="1"/>
          <p:nvPr/>
        </p:nvSpPr>
        <p:spPr>
          <a:xfrm>
            <a:off x="826750" y="4192175"/>
            <a:ext cx="2890200" cy="1108200"/>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1000"/>
              </a:spcBef>
              <a:spcAft>
                <a:spcPts val="1000"/>
              </a:spcAft>
              <a:buClr>
                <a:srgbClr val="000000"/>
              </a:buClr>
              <a:buSzPts val="2400"/>
              <a:buFont typeface="Arial"/>
              <a:buNone/>
            </a:pPr>
            <a:r>
              <a:rPr lang="en-US" sz="2400" b="0" i="0" u="none" strike="noStrike" cap="none">
                <a:solidFill>
                  <a:schemeClr val="lt1"/>
                </a:solidFill>
                <a:latin typeface="Arial"/>
                <a:ea typeface="Arial"/>
                <a:cs typeface="Arial"/>
                <a:sym typeface="Arial"/>
              </a:rPr>
              <a:t>colisiones a mitad de cruze de peatones causando lesiones </a:t>
            </a:r>
            <a:endParaRPr sz="2400" b="0" i="0" u="none" strike="noStrike" cap="none">
              <a:solidFill>
                <a:schemeClr val="lt1"/>
              </a:solidFill>
              <a:latin typeface="Arial"/>
              <a:ea typeface="Arial"/>
              <a:cs typeface="Arial"/>
              <a:sym typeface="Arial"/>
            </a:endParaRPr>
          </a:p>
        </p:txBody>
      </p:sp>
      <p:sp>
        <p:nvSpPr>
          <p:cNvPr id="421" name="Google Shape;421;g2dc6c7a5063_0_416"/>
          <p:cNvSpPr txBox="1"/>
          <p:nvPr/>
        </p:nvSpPr>
        <p:spPr>
          <a:xfrm>
            <a:off x="4592050" y="4192175"/>
            <a:ext cx="3037800" cy="1108200"/>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1000"/>
              </a:spcBef>
              <a:spcAft>
                <a:spcPts val="1000"/>
              </a:spcAft>
              <a:buClr>
                <a:srgbClr val="000000"/>
              </a:buClr>
              <a:buSzPts val="2400"/>
              <a:buFont typeface="Arial"/>
              <a:buNone/>
            </a:pPr>
            <a:r>
              <a:rPr lang="en-US" sz="2400" b="0" i="0" u="none" strike="noStrike" cap="none">
                <a:solidFill>
                  <a:schemeClr val="lt1"/>
                </a:solidFill>
                <a:latin typeface="Arial"/>
                <a:ea typeface="Arial"/>
                <a:cs typeface="Arial"/>
                <a:sym typeface="Arial"/>
              </a:rPr>
              <a:t>colisiones sin cruce marcado de peatones causando lesiones </a:t>
            </a:r>
            <a:endParaRPr sz="2400" b="0" i="0" u="none" strike="noStrike" cap="none">
              <a:solidFill>
                <a:schemeClr val="lt1"/>
              </a:solidFill>
              <a:latin typeface="Arial"/>
              <a:ea typeface="Arial"/>
              <a:cs typeface="Arial"/>
              <a:sym typeface="Arial"/>
            </a:endParaRPr>
          </a:p>
        </p:txBody>
      </p:sp>
      <p:sp>
        <p:nvSpPr>
          <p:cNvPr id="422" name="Google Shape;422;g2dc6c7a5063_0_416"/>
          <p:cNvSpPr txBox="1"/>
          <p:nvPr/>
        </p:nvSpPr>
        <p:spPr>
          <a:xfrm>
            <a:off x="8232175" y="4192175"/>
            <a:ext cx="3310800" cy="1108200"/>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1000"/>
              </a:spcBef>
              <a:spcAft>
                <a:spcPts val="1000"/>
              </a:spcAft>
              <a:buClr>
                <a:srgbClr val="000000"/>
              </a:buClr>
              <a:buSzPts val="2400"/>
              <a:buFont typeface="Arial"/>
              <a:buNone/>
            </a:pPr>
            <a:r>
              <a:rPr lang="en-US" sz="2400" b="0" i="0" u="none" strike="noStrike" cap="none">
                <a:solidFill>
                  <a:schemeClr val="lt1"/>
                </a:solidFill>
                <a:latin typeface="Arial"/>
                <a:ea typeface="Arial"/>
                <a:cs typeface="Arial"/>
                <a:sym typeface="Arial"/>
              </a:rPr>
              <a:t>colisiones fatales de peatones sin cruce marcado</a:t>
            </a:r>
            <a:endParaRPr sz="2400" b="0" i="0" u="none" strike="noStrike" cap="none">
              <a:solidFill>
                <a:schemeClr val="lt1"/>
              </a:solidFill>
              <a:latin typeface="Arial"/>
              <a:ea typeface="Arial"/>
              <a:cs typeface="Arial"/>
              <a:sym typeface="Arial"/>
            </a:endParaRPr>
          </a:p>
        </p:txBody>
      </p:sp>
      <p:sp>
        <p:nvSpPr>
          <p:cNvPr id="423" name="Google Shape;423;g2dc6c7a5063_0_416"/>
          <p:cNvSpPr txBox="1"/>
          <p:nvPr/>
        </p:nvSpPr>
        <p:spPr>
          <a:xfrm>
            <a:off x="455625" y="708555"/>
            <a:ext cx="7727700" cy="677400"/>
          </a:xfrm>
          <a:prstGeom prst="rect">
            <a:avLst/>
          </a:prstGeom>
          <a:noFill/>
          <a:ln>
            <a:noFill/>
          </a:ln>
        </p:spPr>
        <p:txBody>
          <a:bodyPr spcFirstLastPara="1" wrap="square" lIns="0" tIns="0" rIns="0" bIns="0" anchor="t" anchorCtr="0">
            <a:spAutoFit/>
          </a:bodyPr>
          <a:lstStyle/>
          <a:p>
            <a:pPr marL="0" marR="0" lvl="0" indent="0" algn="l" rtl="0">
              <a:lnSpc>
                <a:spcPct val="108000"/>
              </a:lnSpc>
              <a:spcBef>
                <a:spcPts val="0"/>
              </a:spcBef>
              <a:spcAft>
                <a:spcPts val="0"/>
              </a:spcAft>
              <a:buClr>
                <a:srgbClr val="000000"/>
              </a:buClr>
              <a:buSzPts val="4400"/>
              <a:buFont typeface="Arial"/>
              <a:buNone/>
            </a:pPr>
            <a:r>
              <a:rPr lang="en-US" sz="4400" b="0" i="0" u="none" strike="noStrike" cap="none">
                <a:solidFill>
                  <a:schemeClr val="lt1"/>
                </a:solidFill>
                <a:latin typeface="Arial"/>
                <a:ea typeface="Arial"/>
                <a:cs typeface="Arial"/>
                <a:sym typeface="Arial"/>
              </a:rPr>
              <a:t>CONTEXTO</a:t>
            </a:r>
            <a:endParaRPr sz="4400" b="0" i="0" u="none" strike="noStrike" cap="none">
              <a:solidFill>
                <a:srgbClr val="FFFFFF"/>
              </a:solidFill>
              <a:latin typeface="Arial"/>
              <a:ea typeface="Arial"/>
              <a:cs typeface="Arial"/>
              <a:sym typeface="Aria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03265B"/>
        </a:solidFill>
        <a:effectLst/>
      </p:bgPr>
    </p:bg>
    <p:spTree>
      <p:nvGrpSpPr>
        <p:cNvPr id="1" name="Shape 427"/>
        <p:cNvGrpSpPr/>
        <p:nvPr/>
      </p:nvGrpSpPr>
      <p:grpSpPr>
        <a:xfrm>
          <a:off x="0" y="0"/>
          <a:ext cx="0" cy="0"/>
          <a:chOff x="0" y="0"/>
          <a:chExt cx="0" cy="0"/>
        </a:xfrm>
      </p:grpSpPr>
      <p:sp>
        <p:nvSpPr>
          <p:cNvPr id="428" name="Google Shape;428;g2dc6c7a5063_0_431"/>
          <p:cNvSpPr txBox="1"/>
          <p:nvPr/>
        </p:nvSpPr>
        <p:spPr>
          <a:xfrm>
            <a:off x="4208850" y="2959494"/>
            <a:ext cx="3774300" cy="939000"/>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Clr>
                <a:srgbClr val="000000"/>
              </a:buClr>
              <a:buSzPts val="6100"/>
              <a:buFont typeface="Arial"/>
              <a:buNone/>
            </a:pPr>
            <a:r>
              <a:rPr lang="en-US" sz="6100" b="1" i="0" u="none" strike="noStrike" cap="none">
                <a:solidFill>
                  <a:srgbClr val="FFFFFF"/>
                </a:solidFill>
              </a:rPr>
              <a:t>¡¿Y qué?!</a:t>
            </a:r>
            <a:endParaRPr sz="900" b="1" i="0" u="none" strike="noStrike" cap="none">
              <a:solidFill>
                <a:srgbClr val="000000"/>
              </a:solidFil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03265B"/>
        </a:solidFill>
        <a:effectLst/>
      </p:bgPr>
    </p:bg>
    <p:spTree>
      <p:nvGrpSpPr>
        <p:cNvPr id="1" name="Shape 432"/>
        <p:cNvGrpSpPr/>
        <p:nvPr/>
      </p:nvGrpSpPr>
      <p:grpSpPr>
        <a:xfrm>
          <a:off x="0" y="0"/>
          <a:ext cx="0" cy="0"/>
          <a:chOff x="0" y="0"/>
          <a:chExt cx="0" cy="0"/>
        </a:xfrm>
      </p:grpSpPr>
      <p:sp>
        <p:nvSpPr>
          <p:cNvPr id="433" name="Google Shape;433;g2dc6c7a5063_0_435" descr="Imagen de tres personas con cascos montando bicicletas frente a un edificio amarillo con un gran mural."/>
          <p:cNvSpPr/>
          <p:nvPr/>
        </p:nvSpPr>
        <p:spPr>
          <a:xfrm>
            <a:off x="1533821" y="4008936"/>
            <a:ext cx="3092370" cy="2013378"/>
          </a:xfrm>
          <a:custGeom>
            <a:avLst/>
            <a:gdLst/>
            <a:ahLst/>
            <a:cxnLst/>
            <a:rect l="l" t="t" r="r" b="b"/>
            <a:pathLst>
              <a:path w="4632764" h="3016296" extrusionOk="0">
                <a:moveTo>
                  <a:pt x="0" y="0"/>
                </a:moveTo>
                <a:lnTo>
                  <a:pt x="4632764" y="0"/>
                </a:lnTo>
                <a:lnTo>
                  <a:pt x="4632764" y="3016296"/>
                </a:lnTo>
                <a:lnTo>
                  <a:pt x="0" y="3016296"/>
                </a:lnTo>
                <a:lnTo>
                  <a:pt x="0" y="0"/>
                </a:lnTo>
                <a:close/>
              </a:path>
            </a:pathLst>
          </a:custGeom>
          <a:blipFill rotWithShape="1">
            <a:blip r:embed="rId3">
              <a:alphaModFix/>
            </a:blip>
            <a:stretch>
              <a:fillRect r="-147" b="-147"/>
            </a:stretch>
          </a:blipFill>
          <a:ln>
            <a:noFill/>
          </a:ln>
        </p:spPr>
        <p:txBody>
          <a:bodyPr spcFirstLastPara="1" wrap="square" lIns="60950" tIns="30475" rIns="60950" bIns="30475" anchor="t" anchorCtr="0">
            <a:noAutofit/>
          </a:bodyPr>
          <a:lstStyle/>
          <a:p>
            <a:pPr marL="0" marR="0" lvl="0" indent="0" algn="l" rtl="0">
              <a:lnSpc>
                <a:spcPct val="100000"/>
              </a:lnSpc>
              <a:spcBef>
                <a:spcPts val="0"/>
              </a:spcBef>
              <a:spcAft>
                <a:spcPts val="0"/>
              </a:spcAft>
              <a:buClr>
                <a:srgbClr val="000000"/>
              </a:buClr>
              <a:buSzPts val="1200"/>
              <a:buFont typeface="Arial"/>
              <a:buNone/>
            </a:pPr>
            <a:endParaRPr sz="1200" b="0" i="0" u="none" strike="noStrike" cap="none">
              <a:solidFill>
                <a:schemeClr val="dk1"/>
              </a:solidFill>
              <a:latin typeface="Calibri"/>
              <a:ea typeface="Calibri"/>
              <a:cs typeface="Calibri"/>
              <a:sym typeface="Calibri"/>
            </a:endParaRPr>
          </a:p>
        </p:txBody>
      </p:sp>
      <p:sp>
        <p:nvSpPr>
          <p:cNvPr id="434" name="Google Shape;434;g2dc6c7a5063_0_435" descr="Imagen de une adulte y dos niñes pequeñes caminando por un camino pavimentado bordeado de árboles. Le adulte tiene una mano sobre un cochecito."/>
          <p:cNvSpPr/>
          <p:nvPr/>
        </p:nvSpPr>
        <p:spPr>
          <a:xfrm>
            <a:off x="4827829" y="4008936"/>
            <a:ext cx="3064316" cy="2013378"/>
          </a:xfrm>
          <a:custGeom>
            <a:avLst/>
            <a:gdLst/>
            <a:ahLst/>
            <a:cxnLst/>
            <a:rect l="l" t="t" r="r" b="b"/>
            <a:pathLst>
              <a:path w="4590736" h="3016296" extrusionOk="0">
                <a:moveTo>
                  <a:pt x="0" y="0"/>
                </a:moveTo>
                <a:lnTo>
                  <a:pt x="4590736" y="0"/>
                </a:lnTo>
                <a:lnTo>
                  <a:pt x="4590736" y="3016296"/>
                </a:lnTo>
                <a:lnTo>
                  <a:pt x="0" y="3016296"/>
                </a:lnTo>
                <a:lnTo>
                  <a:pt x="0" y="0"/>
                </a:lnTo>
                <a:close/>
              </a:path>
            </a:pathLst>
          </a:custGeom>
          <a:blipFill rotWithShape="1">
            <a:blip r:embed="rId4">
              <a:alphaModFix/>
            </a:blip>
            <a:stretch>
              <a:fillRect r="-378" b="-378"/>
            </a:stretch>
          </a:blipFill>
          <a:ln>
            <a:noFill/>
          </a:ln>
        </p:spPr>
        <p:txBody>
          <a:bodyPr spcFirstLastPara="1" wrap="square" lIns="60950" tIns="30475" rIns="60950" bIns="30475" anchor="t" anchorCtr="0">
            <a:noAutofit/>
          </a:bodyPr>
          <a:lstStyle/>
          <a:p>
            <a:pPr marL="0" marR="0" lvl="0" indent="0" algn="l" rtl="0">
              <a:lnSpc>
                <a:spcPct val="100000"/>
              </a:lnSpc>
              <a:spcBef>
                <a:spcPts val="0"/>
              </a:spcBef>
              <a:spcAft>
                <a:spcPts val="0"/>
              </a:spcAft>
              <a:buClr>
                <a:srgbClr val="000000"/>
              </a:buClr>
              <a:buSzPts val="1200"/>
              <a:buFont typeface="Arial"/>
              <a:buNone/>
            </a:pPr>
            <a:endParaRPr sz="1200" b="0" i="0" u="none" strike="noStrike" cap="none">
              <a:solidFill>
                <a:schemeClr val="dk1"/>
              </a:solidFill>
              <a:latin typeface="Calibri"/>
              <a:ea typeface="Calibri"/>
              <a:cs typeface="Calibri"/>
              <a:sym typeface="Calibri"/>
            </a:endParaRPr>
          </a:p>
        </p:txBody>
      </p:sp>
      <p:sp>
        <p:nvSpPr>
          <p:cNvPr id="435" name="Google Shape;435;g2dc6c7a5063_0_435" descr="Imagen de una persona corriendo por un camino pavimentado con un césped y árboles al fondo."/>
          <p:cNvSpPr/>
          <p:nvPr/>
        </p:nvSpPr>
        <p:spPr>
          <a:xfrm>
            <a:off x="8093819" y="3995093"/>
            <a:ext cx="3020834" cy="2013378"/>
          </a:xfrm>
          <a:custGeom>
            <a:avLst/>
            <a:gdLst/>
            <a:ahLst/>
            <a:cxnLst/>
            <a:rect l="l" t="t" r="r" b="b"/>
            <a:pathLst>
              <a:path w="4525594" h="3016296" extrusionOk="0">
                <a:moveTo>
                  <a:pt x="0" y="0"/>
                </a:moveTo>
                <a:lnTo>
                  <a:pt x="4525594" y="0"/>
                </a:lnTo>
                <a:lnTo>
                  <a:pt x="4525594" y="3016296"/>
                </a:lnTo>
                <a:lnTo>
                  <a:pt x="0" y="3016296"/>
                </a:lnTo>
                <a:lnTo>
                  <a:pt x="0" y="0"/>
                </a:lnTo>
                <a:close/>
              </a:path>
            </a:pathLst>
          </a:custGeom>
          <a:blipFill rotWithShape="1">
            <a:blip r:embed="rId5">
              <a:alphaModFix/>
            </a:blip>
            <a:stretch>
              <a:fillRect r="-468" b="-348"/>
            </a:stretch>
          </a:blipFill>
          <a:ln>
            <a:noFill/>
          </a:ln>
        </p:spPr>
        <p:txBody>
          <a:bodyPr spcFirstLastPara="1" wrap="square" lIns="60950" tIns="30475" rIns="60950" bIns="30475" anchor="t" anchorCtr="0">
            <a:noAutofit/>
          </a:bodyPr>
          <a:lstStyle/>
          <a:p>
            <a:pPr marL="0" marR="0" lvl="0" indent="0" algn="l" rtl="0">
              <a:lnSpc>
                <a:spcPct val="100000"/>
              </a:lnSpc>
              <a:spcBef>
                <a:spcPts val="0"/>
              </a:spcBef>
              <a:spcAft>
                <a:spcPts val="0"/>
              </a:spcAft>
              <a:buClr>
                <a:srgbClr val="000000"/>
              </a:buClr>
              <a:buSzPts val="1200"/>
              <a:buFont typeface="Arial"/>
              <a:buNone/>
            </a:pPr>
            <a:endParaRPr sz="1200" b="0" i="0" u="none" strike="noStrike" cap="none">
              <a:solidFill>
                <a:schemeClr val="dk1"/>
              </a:solidFill>
              <a:latin typeface="Calibri"/>
              <a:ea typeface="Calibri"/>
              <a:cs typeface="Calibri"/>
              <a:sym typeface="Calibri"/>
            </a:endParaRPr>
          </a:p>
        </p:txBody>
      </p:sp>
      <p:sp>
        <p:nvSpPr>
          <p:cNvPr id="436" name="Google Shape;436;g2dc6c7a5063_0_435" descr="Imagen de un parque boscoso con un área de juegos y columpios."/>
          <p:cNvSpPr/>
          <p:nvPr/>
        </p:nvSpPr>
        <p:spPr>
          <a:xfrm>
            <a:off x="8144472" y="1495357"/>
            <a:ext cx="2919398" cy="2186731"/>
          </a:xfrm>
          <a:custGeom>
            <a:avLst/>
            <a:gdLst/>
            <a:ahLst/>
            <a:cxnLst/>
            <a:rect l="l" t="t" r="r" b="b"/>
            <a:pathLst>
              <a:path w="4373630" h="3276002" extrusionOk="0">
                <a:moveTo>
                  <a:pt x="0" y="0"/>
                </a:moveTo>
                <a:lnTo>
                  <a:pt x="4373629" y="0"/>
                </a:lnTo>
                <a:lnTo>
                  <a:pt x="4373629" y="3276002"/>
                </a:lnTo>
                <a:lnTo>
                  <a:pt x="0" y="3276002"/>
                </a:lnTo>
                <a:lnTo>
                  <a:pt x="0" y="0"/>
                </a:lnTo>
                <a:close/>
              </a:path>
            </a:pathLst>
          </a:custGeom>
          <a:blipFill rotWithShape="1">
            <a:blip r:embed="rId6">
              <a:alphaModFix/>
            </a:blip>
            <a:stretch>
              <a:fillRect r="-327" b="-327"/>
            </a:stretch>
          </a:blipFill>
          <a:ln>
            <a:noFill/>
          </a:ln>
        </p:spPr>
        <p:txBody>
          <a:bodyPr spcFirstLastPara="1" wrap="square" lIns="60950" tIns="30475" rIns="60950" bIns="30475" anchor="t" anchorCtr="0">
            <a:noAutofit/>
          </a:bodyPr>
          <a:lstStyle/>
          <a:p>
            <a:pPr marL="0" marR="0" lvl="0" indent="0" algn="l" rtl="0">
              <a:lnSpc>
                <a:spcPct val="100000"/>
              </a:lnSpc>
              <a:spcBef>
                <a:spcPts val="0"/>
              </a:spcBef>
              <a:spcAft>
                <a:spcPts val="0"/>
              </a:spcAft>
              <a:buClr>
                <a:srgbClr val="000000"/>
              </a:buClr>
              <a:buSzPts val="1200"/>
              <a:buFont typeface="Arial"/>
              <a:buNone/>
            </a:pPr>
            <a:endParaRPr sz="1200" b="0" i="0" u="none" strike="noStrike" cap="none">
              <a:solidFill>
                <a:schemeClr val="dk1"/>
              </a:solidFill>
              <a:latin typeface="Calibri"/>
              <a:ea typeface="Calibri"/>
              <a:cs typeface="Calibri"/>
              <a:sym typeface="Calibri"/>
            </a:endParaRPr>
          </a:p>
        </p:txBody>
      </p:sp>
      <p:cxnSp>
        <p:nvCxnSpPr>
          <p:cNvPr id="437" name="Google Shape;437;g2dc6c7a5063_0_435"/>
          <p:cNvCxnSpPr/>
          <p:nvPr/>
        </p:nvCxnSpPr>
        <p:spPr>
          <a:xfrm>
            <a:off x="0" y="1166792"/>
            <a:ext cx="10820400" cy="0"/>
          </a:xfrm>
          <a:prstGeom prst="straightConnector1">
            <a:avLst/>
          </a:prstGeom>
          <a:noFill/>
          <a:ln w="95250" cap="rnd" cmpd="sng">
            <a:solidFill>
              <a:srgbClr val="FDFDFD"/>
            </a:solidFill>
            <a:prstDash val="solid"/>
            <a:round/>
            <a:headEnd type="none" w="sm" len="sm"/>
            <a:tailEnd type="none" w="sm" len="sm"/>
          </a:ln>
        </p:spPr>
      </p:cxnSp>
      <p:sp>
        <p:nvSpPr>
          <p:cNvPr id="438" name="Google Shape;438;g2dc6c7a5063_0_435"/>
          <p:cNvSpPr txBox="1"/>
          <p:nvPr/>
        </p:nvSpPr>
        <p:spPr>
          <a:xfrm>
            <a:off x="899150" y="452741"/>
            <a:ext cx="10393800" cy="677400"/>
          </a:xfrm>
          <a:prstGeom prst="rect">
            <a:avLst/>
          </a:prstGeom>
          <a:noFill/>
          <a:ln>
            <a:noFill/>
          </a:ln>
        </p:spPr>
        <p:txBody>
          <a:bodyPr spcFirstLastPara="1" wrap="square" lIns="0" tIns="0" rIns="0" bIns="0" anchor="t" anchorCtr="0">
            <a:spAutoFit/>
          </a:bodyPr>
          <a:lstStyle/>
          <a:p>
            <a:pPr marL="0" marR="0" lvl="0" indent="0" algn="l" rtl="0">
              <a:lnSpc>
                <a:spcPct val="108000"/>
              </a:lnSpc>
              <a:spcBef>
                <a:spcPts val="0"/>
              </a:spcBef>
              <a:spcAft>
                <a:spcPts val="0"/>
              </a:spcAft>
              <a:buClr>
                <a:srgbClr val="000000"/>
              </a:buClr>
              <a:buSzPts val="4400"/>
              <a:buFont typeface="Arial"/>
              <a:buNone/>
            </a:pPr>
            <a:r>
              <a:rPr lang="en-US" sz="4400" b="0" i="0" u="none" strike="noStrike" cap="none">
                <a:solidFill>
                  <a:srgbClr val="FFFFFF"/>
                </a:solidFill>
                <a:latin typeface="Arial"/>
                <a:ea typeface="Arial"/>
                <a:cs typeface="Arial"/>
                <a:sym typeface="Arial"/>
              </a:rPr>
              <a:t>EL ¿POR QUÉ?</a:t>
            </a:r>
            <a:endParaRPr sz="4400" b="0" i="0" u="none" strike="noStrike" cap="none">
              <a:solidFill>
                <a:srgbClr val="000000"/>
              </a:solidFill>
              <a:latin typeface="Arial"/>
              <a:ea typeface="Arial"/>
              <a:cs typeface="Arial"/>
              <a:sym typeface="Arial"/>
            </a:endParaRPr>
          </a:p>
        </p:txBody>
      </p:sp>
      <p:sp>
        <p:nvSpPr>
          <p:cNvPr id="439" name="Google Shape;439;g2dc6c7a5063_0_435"/>
          <p:cNvSpPr txBox="1"/>
          <p:nvPr/>
        </p:nvSpPr>
        <p:spPr>
          <a:xfrm>
            <a:off x="1201575" y="1843100"/>
            <a:ext cx="6690600" cy="1754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1000"/>
              </a:spcAft>
              <a:buClr>
                <a:srgbClr val="000000"/>
              </a:buClr>
              <a:buSzPts val="2600"/>
              <a:buFont typeface="Arial"/>
              <a:buNone/>
            </a:pPr>
            <a:r>
              <a:rPr lang="en-US" sz="3400" b="0" i="0" u="none" strike="noStrike" cap="none">
                <a:solidFill>
                  <a:schemeClr val="lt1"/>
                </a:solidFill>
                <a:latin typeface="Arial"/>
                <a:ea typeface="Arial"/>
                <a:cs typeface="Arial"/>
                <a:sym typeface="Arial"/>
              </a:rPr>
              <a:t>Las </a:t>
            </a:r>
            <a:r>
              <a:rPr lang="en-US" sz="3400" b="0" i="0" u="none" strike="noStrike" cap="none">
                <a:solidFill>
                  <a:srgbClr val="ED7D31"/>
                </a:solidFill>
                <a:latin typeface="Arial"/>
                <a:ea typeface="Arial"/>
                <a:cs typeface="Arial"/>
                <a:sym typeface="Arial"/>
              </a:rPr>
              <a:t>comunidades amigables</a:t>
            </a:r>
            <a:r>
              <a:rPr lang="en-US" sz="3400" b="0" i="0" u="none" strike="noStrike" cap="none">
                <a:solidFill>
                  <a:schemeClr val="lt1"/>
                </a:solidFill>
                <a:latin typeface="Arial"/>
                <a:ea typeface="Arial"/>
                <a:cs typeface="Arial"/>
                <a:sym typeface="Arial"/>
              </a:rPr>
              <a:t> con la actividad fomentan la actividad física</a:t>
            </a:r>
            <a:endParaRPr sz="3400" b="0" i="0" u="none" strike="noStrike" cap="none">
              <a:solidFill>
                <a:schemeClr val="lt1"/>
              </a:solidFill>
              <a:latin typeface="Arial"/>
              <a:ea typeface="Arial"/>
              <a:cs typeface="Arial"/>
              <a:sym typeface="Arial"/>
            </a:endParaRPr>
          </a:p>
        </p:txBody>
      </p:sp>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589</Words>
  <Application>Microsoft Office PowerPoint</Application>
  <PresentationFormat>Widescreen</PresentationFormat>
  <Paragraphs>106</Paragraphs>
  <Slides>28</Slides>
  <Notes>28</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28</vt:i4>
      </vt:variant>
    </vt:vector>
  </HeadingPairs>
  <TitlesOfParts>
    <vt:vector size="32" baseType="lpstr">
      <vt:lpstr>Arial</vt:lpstr>
      <vt:lpstr>Calibri</vt:lpstr>
      <vt:lpstr>Open Sans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Rovenia Braddy</dc:creator>
  <cp:lastModifiedBy>Shaylin Sluzalis</cp:lastModifiedBy>
  <cp:revision>2</cp:revision>
  <dcterms:created xsi:type="dcterms:W3CDTF">2024-03-10T11:18:00Z</dcterms:created>
  <dcterms:modified xsi:type="dcterms:W3CDTF">2024-08-09T21:22:37Z</dcterms:modified>
</cp:coreProperties>
</file>