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4"/>
  </p:notesMasterIdLst>
  <p:sldIdLst>
    <p:sldId id="256" r:id="rId5"/>
    <p:sldId id="261" r:id="rId6"/>
    <p:sldId id="272" r:id="rId7"/>
    <p:sldId id="270" r:id="rId8"/>
    <p:sldId id="258" r:id="rId9"/>
    <p:sldId id="271" r:id="rId10"/>
    <p:sldId id="262" r:id="rId11"/>
    <p:sldId id="263" r:id="rId12"/>
    <p:sldId id="1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mberly Sharpe-Scott" initials="KS" lastIdx="5" clrIdx="0">
    <p:extLst>
      <p:ext uri="{19B8F6BF-5375-455C-9EA6-DF929625EA0E}">
        <p15:presenceInfo xmlns:p15="http://schemas.microsoft.com/office/powerpoint/2012/main" userId="S-1-5-21-866079176-1098998374-518595180-117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BC61E8-E36D-4C55-8B04-8390B986D1B8}" v="5" dt="2024-08-02T18:42:53.8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855" autoAdjust="0"/>
    <p:restoredTop sz="37437" autoAdjust="0"/>
  </p:normalViewPr>
  <p:slideViewPr>
    <p:cSldViewPr snapToGrid="0">
      <p:cViewPr varScale="1">
        <p:scale>
          <a:sx n="57" d="100"/>
          <a:sy n="57" d="100"/>
        </p:scale>
        <p:origin x="92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Coyle" userId="v1uUXPf7FSFXxZ0+TGWGfc+EUEzBlbC/tXJ6/7QRGp0=" providerId="None" clId="Web-{C6BC61E8-E36D-4C55-8B04-8390B986D1B8}"/>
    <pc:docChg chg="addSld modSld">
      <pc:chgData name="Emily Coyle" userId="v1uUXPf7FSFXxZ0+TGWGfc+EUEzBlbC/tXJ6/7QRGp0=" providerId="None" clId="Web-{C6BC61E8-E36D-4C55-8B04-8390B986D1B8}" dt="2024-08-02T18:43:55.576" v="12"/>
      <pc:docMkLst>
        <pc:docMk/>
      </pc:docMkLst>
      <pc:sldChg chg="modNotes">
        <pc:chgData name="Emily Coyle" userId="v1uUXPf7FSFXxZ0+TGWGfc+EUEzBlbC/tXJ6/7QRGp0=" providerId="None" clId="Web-{C6BC61E8-E36D-4C55-8B04-8390B986D1B8}" dt="2024-08-02T18:41:32.682" v="0"/>
        <pc:sldMkLst>
          <pc:docMk/>
          <pc:sldMk cId="3136072699" sldId="256"/>
        </pc:sldMkLst>
      </pc:sldChg>
      <pc:sldChg chg="modNotes">
        <pc:chgData name="Emily Coyle" userId="v1uUXPf7FSFXxZ0+TGWGfc+EUEzBlbC/tXJ6/7QRGp0=" providerId="None" clId="Web-{C6BC61E8-E36D-4C55-8B04-8390B986D1B8}" dt="2024-08-02T18:43:38.326" v="9"/>
        <pc:sldMkLst>
          <pc:docMk/>
          <pc:sldMk cId="4049103940" sldId="258"/>
        </pc:sldMkLst>
      </pc:sldChg>
      <pc:sldChg chg="modNotes">
        <pc:chgData name="Emily Coyle" userId="v1uUXPf7FSFXxZ0+TGWGfc+EUEzBlbC/tXJ6/7QRGp0=" providerId="None" clId="Web-{C6BC61E8-E36D-4C55-8B04-8390B986D1B8}" dt="2024-08-02T18:43:55.576" v="12"/>
        <pc:sldMkLst>
          <pc:docMk/>
          <pc:sldMk cId="2544519755" sldId="261"/>
        </pc:sldMkLst>
      </pc:sldChg>
      <pc:sldChg chg="modNotes">
        <pc:chgData name="Emily Coyle" userId="v1uUXPf7FSFXxZ0+TGWGfc+EUEzBlbC/tXJ6/7QRGp0=" providerId="None" clId="Web-{C6BC61E8-E36D-4C55-8B04-8390B986D1B8}" dt="2024-08-02T18:43:05.669" v="4"/>
        <pc:sldMkLst>
          <pc:docMk/>
          <pc:sldMk cId="1502529725" sldId="262"/>
        </pc:sldMkLst>
      </pc:sldChg>
      <pc:sldChg chg="modNotes">
        <pc:chgData name="Emily Coyle" userId="v1uUXPf7FSFXxZ0+TGWGfc+EUEzBlbC/tXJ6/7QRGp0=" providerId="None" clId="Web-{C6BC61E8-E36D-4C55-8B04-8390B986D1B8}" dt="2024-08-02T18:42:56.966" v="3"/>
        <pc:sldMkLst>
          <pc:docMk/>
          <pc:sldMk cId="1396087700" sldId="263"/>
        </pc:sldMkLst>
      </pc:sldChg>
      <pc:sldChg chg="modNotes">
        <pc:chgData name="Emily Coyle" userId="v1uUXPf7FSFXxZ0+TGWGfc+EUEzBlbC/tXJ6/7QRGp0=" providerId="None" clId="Web-{C6BC61E8-E36D-4C55-8B04-8390B986D1B8}" dt="2024-08-02T18:43:44.951" v="10"/>
        <pc:sldMkLst>
          <pc:docMk/>
          <pc:sldMk cId="3324819043" sldId="270"/>
        </pc:sldMkLst>
      </pc:sldChg>
      <pc:sldChg chg="modNotes">
        <pc:chgData name="Emily Coyle" userId="v1uUXPf7FSFXxZ0+TGWGfc+EUEzBlbC/tXJ6/7QRGp0=" providerId="None" clId="Web-{C6BC61E8-E36D-4C55-8B04-8390B986D1B8}" dt="2024-08-02T18:43:32.013" v="8"/>
        <pc:sldMkLst>
          <pc:docMk/>
          <pc:sldMk cId="551092198" sldId="271"/>
        </pc:sldMkLst>
      </pc:sldChg>
      <pc:sldChg chg="modNotes">
        <pc:chgData name="Emily Coyle" userId="v1uUXPf7FSFXxZ0+TGWGfc+EUEzBlbC/tXJ6/7QRGp0=" providerId="None" clId="Web-{C6BC61E8-E36D-4C55-8B04-8390B986D1B8}" dt="2024-08-02T18:43:49.889" v="11"/>
        <pc:sldMkLst>
          <pc:docMk/>
          <pc:sldMk cId="3993210657" sldId="272"/>
        </pc:sldMkLst>
      </pc:sldChg>
      <pc:sldChg chg="modSp add">
        <pc:chgData name="Emily Coyle" userId="v1uUXPf7FSFXxZ0+TGWGfc+EUEzBlbC/tXJ6/7QRGp0=" providerId="None" clId="Web-{C6BC61E8-E36D-4C55-8B04-8390B986D1B8}" dt="2024-08-02T18:42:49.090" v="2" actId="20577"/>
        <pc:sldMkLst>
          <pc:docMk/>
          <pc:sldMk cId="3348369072" sldId="1270"/>
        </pc:sldMkLst>
        <pc:spChg chg="mod">
          <ac:chgData name="Emily Coyle" userId="v1uUXPf7FSFXxZ0+TGWGfc+EUEzBlbC/tXJ6/7QRGp0=" providerId="None" clId="Web-{C6BC61E8-E36D-4C55-8B04-8390B986D1B8}" dt="2024-08-02T18:42:49.090" v="2" actId="20577"/>
          <ac:spMkLst>
            <pc:docMk/>
            <pc:sldMk cId="3348369072" sldId="1270"/>
            <ac:spMk id="7" creationId="{B4E4B8BB-2060-3BBC-35A4-7058ABC977AC}"/>
          </ac:spMkLst>
        </pc:spChg>
      </pc:sldChg>
      <pc:sldMasterChg chg="addSldLayout">
        <pc:chgData name="Emily Coyle" userId="v1uUXPf7FSFXxZ0+TGWGfc+EUEzBlbC/tXJ6/7QRGp0=" providerId="None" clId="Web-{C6BC61E8-E36D-4C55-8B04-8390B986D1B8}" dt="2024-08-02T18:42:36.278" v="1"/>
        <pc:sldMasterMkLst>
          <pc:docMk/>
          <pc:sldMasterMk cId="1623728334" sldId="2147483684"/>
        </pc:sldMasterMkLst>
        <pc:sldLayoutChg chg="add">
          <pc:chgData name="Emily Coyle" userId="v1uUXPf7FSFXxZ0+TGWGfc+EUEzBlbC/tXJ6/7QRGp0=" providerId="None" clId="Web-{C6BC61E8-E36D-4C55-8B04-8390B986D1B8}" dt="2024-08-02T18:42:36.278" v="1"/>
          <pc:sldLayoutMkLst>
            <pc:docMk/>
            <pc:sldMasterMk cId="1623728334" sldId="2147483684"/>
            <pc:sldLayoutMk cId="2103779010" sldId="2147483696"/>
          </pc:sldLayoutMkLst>
        </pc:sldLayoutChg>
      </pc:sldMasterChg>
    </pc:docChg>
  </pc:docChgLst>
  <pc:docChgLst>
    <pc:chgData name="Poelstra, James" userId="20371e34-4271-4bbe-90e9-a3b55eba80d7" providerId="ADAL" clId="{5DE88670-AA07-4848-B8D8-847083D5D28A}"/>
    <pc:docChg chg="modSld">
      <pc:chgData name="Poelstra, James" userId="20371e34-4271-4bbe-90e9-a3b55eba80d7" providerId="ADAL" clId="{5DE88670-AA07-4848-B8D8-847083D5D28A}" dt="2024-07-22T17:01:56.552" v="3"/>
      <pc:docMkLst>
        <pc:docMk/>
      </pc:docMkLst>
      <pc:sldChg chg="modSp mod">
        <pc:chgData name="Poelstra, James" userId="20371e34-4271-4bbe-90e9-a3b55eba80d7" providerId="ADAL" clId="{5DE88670-AA07-4848-B8D8-847083D5D28A}" dt="2024-07-22T17:00:46.760" v="2"/>
        <pc:sldMkLst>
          <pc:docMk/>
          <pc:sldMk cId="4049103940" sldId="258"/>
        </pc:sldMkLst>
        <pc:spChg chg="mod">
          <ac:chgData name="Poelstra, James" userId="20371e34-4271-4bbe-90e9-a3b55eba80d7" providerId="ADAL" clId="{5DE88670-AA07-4848-B8D8-847083D5D28A}" dt="2024-07-22T17:00:27.975" v="1" actId="1035"/>
          <ac:spMkLst>
            <pc:docMk/>
            <pc:sldMk cId="4049103940" sldId="258"/>
            <ac:spMk id="5" creationId="{114ECD17-17EC-4757-A4C2-6F7AECC4A7CF}"/>
          </ac:spMkLst>
        </pc:spChg>
        <pc:spChg chg="ord">
          <ac:chgData name="Poelstra, James" userId="20371e34-4271-4bbe-90e9-a3b55eba80d7" providerId="ADAL" clId="{5DE88670-AA07-4848-B8D8-847083D5D28A}" dt="2024-07-22T17:00:46.760" v="2"/>
          <ac:spMkLst>
            <pc:docMk/>
            <pc:sldMk cId="4049103940" sldId="258"/>
            <ac:spMk id="7" creationId="{DEDA6B35-B11E-4EF8-8582-A629DA4913E5}"/>
          </ac:spMkLst>
        </pc:spChg>
      </pc:sldChg>
      <pc:sldChg chg="modSp mod">
        <pc:chgData name="Poelstra, James" userId="20371e34-4271-4bbe-90e9-a3b55eba80d7" providerId="ADAL" clId="{5DE88670-AA07-4848-B8D8-847083D5D28A}" dt="2024-07-22T17:01:56.552" v="3"/>
        <pc:sldMkLst>
          <pc:docMk/>
          <pc:sldMk cId="1502529725" sldId="262"/>
        </pc:sldMkLst>
        <pc:spChg chg="ord">
          <ac:chgData name="Poelstra, James" userId="20371e34-4271-4bbe-90e9-a3b55eba80d7" providerId="ADAL" clId="{5DE88670-AA07-4848-B8D8-847083D5D28A}" dt="2024-07-22T17:01:56.552" v="3"/>
          <ac:spMkLst>
            <pc:docMk/>
            <pc:sldMk cId="1502529725" sldId="262"/>
            <ac:spMk id="6" creationId="{D250D42D-C06F-4C1E-83ED-3B8C5EE7F747}"/>
          </ac:spMkLst>
        </pc:spChg>
      </pc:sldChg>
    </pc:docChg>
  </pc:docChgLst>
  <pc:docChgLst>
    <pc:chgData name="Sara Lyons" userId="172a2262-b72c-486b-b9c9-9a662e82f5a1" providerId="ADAL" clId="{015FA95F-92F8-42DB-A393-93266D322A2A}"/>
    <pc:docChg chg="undo custSel addSld delSld modSld sldOrd">
      <pc:chgData name="Sara Lyons" userId="172a2262-b72c-486b-b9c9-9a662e82f5a1" providerId="ADAL" clId="{015FA95F-92F8-42DB-A393-93266D322A2A}" dt="2024-05-14T17:35:23.617" v="10109" actId="20577"/>
      <pc:docMkLst>
        <pc:docMk/>
      </pc:docMkLst>
      <pc:sldChg chg="delSp modSp mod ord modNotesTx">
        <pc:chgData name="Sara Lyons" userId="172a2262-b72c-486b-b9c9-9a662e82f5a1" providerId="ADAL" clId="{015FA95F-92F8-42DB-A393-93266D322A2A}" dt="2024-05-14T17:34:04.252" v="10098" actId="20577"/>
        <pc:sldMkLst>
          <pc:docMk/>
          <pc:sldMk cId="3136072699" sldId="256"/>
        </pc:sldMkLst>
        <pc:spChg chg="mod">
          <ac:chgData name="Sara Lyons" userId="172a2262-b72c-486b-b9c9-9a662e82f5a1" providerId="ADAL" clId="{015FA95F-92F8-42DB-A393-93266D322A2A}" dt="2024-05-10T20:15:14.749" v="45" actId="1076"/>
          <ac:spMkLst>
            <pc:docMk/>
            <pc:sldMk cId="3136072699" sldId="256"/>
            <ac:spMk id="6" creationId="{B7E985DD-1BD3-4746-9B23-220930E670A6}"/>
          </ac:spMkLst>
        </pc:spChg>
        <pc:spChg chg="del">
          <ac:chgData name="Sara Lyons" userId="172a2262-b72c-486b-b9c9-9a662e82f5a1" providerId="ADAL" clId="{015FA95F-92F8-42DB-A393-93266D322A2A}" dt="2024-05-10T20:14:11.226" v="33" actId="478"/>
          <ac:spMkLst>
            <pc:docMk/>
            <pc:sldMk cId="3136072699" sldId="256"/>
            <ac:spMk id="9" creationId="{C60B95ED-75F2-4E33-A80B-09A5A4910843}"/>
          </ac:spMkLst>
        </pc:spChg>
        <pc:spChg chg="mod">
          <ac:chgData name="Sara Lyons" userId="172a2262-b72c-486b-b9c9-9a662e82f5a1" providerId="ADAL" clId="{015FA95F-92F8-42DB-A393-93266D322A2A}" dt="2024-05-10T21:16:41.342" v="330" actId="20577"/>
          <ac:spMkLst>
            <pc:docMk/>
            <pc:sldMk cId="3136072699" sldId="256"/>
            <ac:spMk id="11" creationId="{FC636167-A4CB-4A68-8699-230229172230}"/>
          </ac:spMkLst>
        </pc:spChg>
      </pc:sldChg>
      <pc:sldChg chg="modSp mod modNotesTx">
        <pc:chgData name="Sara Lyons" userId="172a2262-b72c-486b-b9c9-9a662e82f5a1" providerId="ADAL" clId="{015FA95F-92F8-42DB-A393-93266D322A2A}" dt="2024-05-14T17:35:23.617" v="10109" actId="20577"/>
        <pc:sldMkLst>
          <pc:docMk/>
          <pc:sldMk cId="4049103940" sldId="258"/>
        </pc:sldMkLst>
        <pc:spChg chg="mod">
          <ac:chgData name="Sara Lyons" userId="172a2262-b72c-486b-b9c9-9a662e82f5a1" providerId="ADAL" clId="{015FA95F-92F8-42DB-A393-93266D322A2A}" dt="2024-05-14T00:46:10.117" v="3330" actId="1076"/>
          <ac:spMkLst>
            <pc:docMk/>
            <pc:sldMk cId="4049103940" sldId="258"/>
            <ac:spMk id="5" creationId="{114ECD17-17EC-4757-A4C2-6F7AECC4A7CF}"/>
          </ac:spMkLst>
        </pc:spChg>
        <pc:spChg chg="mod">
          <ac:chgData name="Sara Lyons" userId="172a2262-b72c-486b-b9c9-9a662e82f5a1" providerId="ADAL" clId="{015FA95F-92F8-42DB-A393-93266D322A2A}" dt="2024-05-13T18:56:54.120" v="2045" actId="20577"/>
          <ac:spMkLst>
            <pc:docMk/>
            <pc:sldMk cId="4049103940" sldId="258"/>
            <ac:spMk id="7" creationId="{DEDA6B35-B11E-4EF8-8582-A629DA4913E5}"/>
          </ac:spMkLst>
        </pc:spChg>
      </pc:sldChg>
      <pc:sldChg chg="modSp mod modNotesTx">
        <pc:chgData name="Sara Lyons" userId="172a2262-b72c-486b-b9c9-9a662e82f5a1" providerId="ADAL" clId="{015FA95F-92F8-42DB-A393-93266D322A2A}" dt="2024-05-14T17:34:38.895" v="10108" actId="1076"/>
        <pc:sldMkLst>
          <pc:docMk/>
          <pc:sldMk cId="2544519755" sldId="261"/>
        </pc:sldMkLst>
        <pc:spChg chg="mod">
          <ac:chgData name="Sara Lyons" userId="172a2262-b72c-486b-b9c9-9a662e82f5a1" providerId="ADAL" clId="{015FA95F-92F8-42DB-A393-93266D322A2A}" dt="2024-05-14T00:53:16.476" v="3861" actId="1076"/>
          <ac:spMkLst>
            <pc:docMk/>
            <pc:sldMk cId="2544519755" sldId="261"/>
            <ac:spMk id="2" creationId="{3FABE178-9652-4DE0-8887-D21A25D03D80}"/>
          </ac:spMkLst>
        </pc:spChg>
        <pc:spChg chg="mod">
          <ac:chgData name="Sara Lyons" userId="172a2262-b72c-486b-b9c9-9a662e82f5a1" providerId="ADAL" clId="{015FA95F-92F8-42DB-A393-93266D322A2A}" dt="2024-05-14T17:34:38.895" v="10108" actId="1076"/>
          <ac:spMkLst>
            <pc:docMk/>
            <pc:sldMk cId="2544519755" sldId="261"/>
            <ac:spMk id="5" creationId="{B559723F-FDC4-4FE1-9AE0-AB8C67C13C13}"/>
          </ac:spMkLst>
        </pc:spChg>
      </pc:sldChg>
      <pc:sldChg chg="addSp delSp modSp mod ord modNotesTx">
        <pc:chgData name="Sara Lyons" userId="172a2262-b72c-486b-b9c9-9a662e82f5a1" providerId="ADAL" clId="{015FA95F-92F8-42DB-A393-93266D322A2A}" dt="2024-05-14T15:36:30.495" v="5193" actId="20577"/>
        <pc:sldMkLst>
          <pc:docMk/>
          <pc:sldMk cId="1502529725" sldId="262"/>
        </pc:sldMkLst>
        <pc:spChg chg="mod">
          <ac:chgData name="Sara Lyons" userId="172a2262-b72c-486b-b9c9-9a662e82f5a1" providerId="ADAL" clId="{015FA95F-92F8-42DB-A393-93266D322A2A}" dt="2024-05-13T20:30:56.407" v="2372" actId="1076"/>
          <ac:spMkLst>
            <pc:docMk/>
            <pc:sldMk cId="1502529725" sldId="262"/>
            <ac:spMk id="2" creationId="{B6552CCE-AC72-4C5A-B056-DD72126563F2}"/>
          </ac:spMkLst>
        </pc:spChg>
        <pc:spChg chg="del">
          <ac:chgData name="Sara Lyons" userId="172a2262-b72c-486b-b9c9-9a662e82f5a1" providerId="ADAL" clId="{015FA95F-92F8-42DB-A393-93266D322A2A}" dt="2024-05-13T16:50:49.209" v="547" actId="22"/>
          <ac:spMkLst>
            <pc:docMk/>
            <pc:sldMk cId="1502529725" sldId="262"/>
            <ac:spMk id="3" creationId="{AAD8D881-F329-417A-8737-338E300401D2}"/>
          </ac:spMkLst>
        </pc:spChg>
        <pc:spChg chg="add mod">
          <ac:chgData name="Sara Lyons" userId="172a2262-b72c-486b-b9c9-9a662e82f5a1" providerId="ADAL" clId="{015FA95F-92F8-42DB-A393-93266D322A2A}" dt="2024-05-14T13:57:13.521" v="5124" actId="1076"/>
          <ac:spMkLst>
            <pc:docMk/>
            <pc:sldMk cId="1502529725" sldId="262"/>
            <ac:spMk id="6" creationId="{D250D42D-C06F-4C1E-83ED-3B8C5EE7F747}"/>
          </ac:spMkLst>
        </pc:spChg>
        <pc:picChg chg="add mod ord">
          <ac:chgData name="Sara Lyons" userId="172a2262-b72c-486b-b9c9-9a662e82f5a1" providerId="ADAL" clId="{015FA95F-92F8-42DB-A393-93266D322A2A}" dt="2024-05-13T20:30:58.643" v="2373" actId="1076"/>
          <ac:picMkLst>
            <pc:docMk/>
            <pc:sldMk cId="1502529725" sldId="262"/>
            <ac:picMk id="5" creationId="{CA8B14AD-E67C-5F51-62AA-40C1862C8550}"/>
          </ac:picMkLst>
        </pc:picChg>
      </pc:sldChg>
      <pc:sldChg chg="modSp mod modNotesTx">
        <pc:chgData name="Sara Lyons" userId="172a2262-b72c-486b-b9c9-9a662e82f5a1" providerId="ADAL" clId="{015FA95F-92F8-42DB-A393-93266D322A2A}" dt="2024-05-14T17:27:11.681" v="9579" actId="20577"/>
        <pc:sldMkLst>
          <pc:docMk/>
          <pc:sldMk cId="1396087700" sldId="263"/>
        </pc:sldMkLst>
        <pc:spChg chg="mod">
          <ac:chgData name="Sara Lyons" userId="172a2262-b72c-486b-b9c9-9a662e82f5a1" providerId="ADAL" clId="{015FA95F-92F8-42DB-A393-93266D322A2A}" dt="2024-05-14T00:34:07.929" v="3208" actId="20577"/>
          <ac:spMkLst>
            <pc:docMk/>
            <pc:sldMk cId="1396087700" sldId="263"/>
            <ac:spMk id="2" creationId="{4FE99C32-7551-4F2A-BB2D-6DD5149A2D34}"/>
          </ac:spMkLst>
        </pc:spChg>
        <pc:spChg chg="mod">
          <ac:chgData name="Sara Lyons" userId="172a2262-b72c-486b-b9c9-9a662e82f5a1" providerId="ADAL" clId="{015FA95F-92F8-42DB-A393-93266D322A2A}" dt="2024-05-13T19:19:42.890" v="2370" actId="1076"/>
          <ac:spMkLst>
            <pc:docMk/>
            <pc:sldMk cId="1396087700" sldId="263"/>
            <ac:spMk id="3" creationId="{72719DA1-A1E6-4034-97D7-F0F8A81AF3ED}"/>
          </ac:spMkLst>
        </pc:spChg>
      </pc:sldChg>
      <pc:sldChg chg="modSp del mod">
        <pc:chgData name="Sara Lyons" userId="172a2262-b72c-486b-b9c9-9a662e82f5a1" providerId="ADAL" clId="{015FA95F-92F8-42DB-A393-93266D322A2A}" dt="2024-05-13T18:56:41.847" v="2036" actId="47"/>
        <pc:sldMkLst>
          <pc:docMk/>
          <pc:sldMk cId="1252804338" sldId="264"/>
        </pc:sldMkLst>
        <pc:spChg chg="mod">
          <ac:chgData name="Sara Lyons" userId="172a2262-b72c-486b-b9c9-9a662e82f5a1" providerId="ADAL" clId="{015FA95F-92F8-42DB-A393-93266D322A2A}" dt="2024-05-13T18:55:27.954" v="1998" actId="20577"/>
          <ac:spMkLst>
            <pc:docMk/>
            <pc:sldMk cId="1252804338" sldId="264"/>
            <ac:spMk id="2" creationId="{F9D6078E-7EF0-4D46-B941-7187BAAE5AA4}"/>
          </ac:spMkLst>
        </pc:spChg>
      </pc:sldChg>
      <pc:sldChg chg="del">
        <pc:chgData name="Sara Lyons" userId="172a2262-b72c-486b-b9c9-9a662e82f5a1" providerId="ADAL" clId="{015FA95F-92F8-42DB-A393-93266D322A2A}" dt="2024-05-13T16:58:32.240" v="1765" actId="47"/>
        <pc:sldMkLst>
          <pc:docMk/>
          <pc:sldMk cId="1257702898" sldId="265"/>
        </pc:sldMkLst>
      </pc:sldChg>
      <pc:sldChg chg="del">
        <pc:chgData name="Sara Lyons" userId="172a2262-b72c-486b-b9c9-9a662e82f5a1" providerId="ADAL" clId="{015FA95F-92F8-42DB-A393-93266D322A2A}" dt="2024-05-13T16:58:32.869" v="1766" actId="47"/>
        <pc:sldMkLst>
          <pc:docMk/>
          <pc:sldMk cId="1115576652" sldId="266"/>
        </pc:sldMkLst>
      </pc:sldChg>
      <pc:sldChg chg="del">
        <pc:chgData name="Sara Lyons" userId="172a2262-b72c-486b-b9c9-9a662e82f5a1" providerId="ADAL" clId="{015FA95F-92F8-42DB-A393-93266D322A2A}" dt="2024-05-13T16:58:33.538" v="1767" actId="47"/>
        <pc:sldMkLst>
          <pc:docMk/>
          <pc:sldMk cId="1612051323" sldId="267"/>
        </pc:sldMkLst>
      </pc:sldChg>
      <pc:sldChg chg="del">
        <pc:chgData name="Sara Lyons" userId="172a2262-b72c-486b-b9c9-9a662e82f5a1" providerId="ADAL" clId="{015FA95F-92F8-42DB-A393-93266D322A2A}" dt="2024-05-13T18:56:43.440" v="2037" actId="47"/>
        <pc:sldMkLst>
          <pc:docMk/>
          <pc:sldMk cId="980077225" sldId="268"/>
        </pc:sldMkLst>
      </pc:sldChg>
      <pc:sldChg chg="del">
        <pc:chgData name="Sara Lyons" userId="172a2262-b72c-486b-b9c9-9a662e82f5a1" providerId="ADAL" clId="{015FA95F-92F8-42DB-A393-93266D322A2A}" dt="2024-05-13T18:56:44.173" v="2038" actId="47"/>
        <pc:sldMkLst>
          <pc:docMk/>
          <pc:sldMk cId="224103171" sldId="269"/>
        </pc:sldMkLst>
      </pc:sldChg>
      <pc:sldChg chg="modSp new mod modNotesTx">
        <pc:chgData name="Sara Lyons" userId="172a2262-b72c-486b-b9c9-9a662e82f5a1" providerId="ADAL" clId="{015FA95F-92F8-42DB-A393-93266D322A2A}" dt="2024-05-14T17:33:10.209" v="10064" actId="20577"/>
        <pc:sldMkLst>
          <pc:docMk/>
          <pc:sldMk cId="3324819043" sldId="270"/>
        </pc:sldMkLst>
        <pc:spChg chg="mod">
          <ac:chgData name="Sara Lyons" userId="172a2262-b72c-486b-b9c9-9a662e82f5a1" providerId="ADAL" clId="{015FA95F-92F8-42DB-A393-93266D322A2A}" dt="2024-05-13T20:46:47.107" v="2775" actId="20577"/>
          <ac:spMkLst>
            <pc:docMk/>
            <pc:sldMk cId="3324819043" sldId="270"/>
            <ac:spMk id="2" creationId="{3599F1C1-1826-058F-7CE4-E7FE74CEBB9D}"/>
          </ac:spMkLst>
        </pc:spChg>
        <pc:spChg chg="mod">
          <ac:chgData name="Sara Lyons" userId="172a2262-b72c-486b-b9c9-9a662e82f5a1" providerId="ADAL" clId="{015FA95F-92F8-42DB-A393-93266D322A2A}" dt="2024-05-14T13:47:03.749" v="4720" actId="20577"/>
          <ac:spMkLst>
            <pc:docMk/>
            <pc:sldMk cId="3324819043" sldId="270"/>
            <ac:spMk id="3" creationId="{D7C4F0CA-ECEB-9907-D756-20014A5FEB4A}"/>
          </ac:spMkLst>
        </pc:spChg>
      </pc:sldChg>
      <pc:sldChg chg="addSp modSp new mod modClrScheme chgLayout modNotesTx">
        <pc:chgData name="Sara Lyons" userId="172a2262-b72c-486b-b9c9-9a662e82f5a1" providerId="ADAL" clId="{015FA95F-92F8-42DB-A393-93266D322A2A}" dt="2024-05-14T13:45:21.106" v="4593" actId="20577"/>
        <pc:sldMkLst>
          <pc:docMk/>
          <pc:sldMk cId="551092198" sldId="271"/>
        </pc:sldMkLst>
        <pc:spChg chg="mod">
          <ac:chgData name="Sara Lyons" userId="172a2262-b72c-486b-b9c9-9a662e82f5a1" providerId="ADAL" clId="{015FA95F-92F8-42DB-A393-93266D322A2A}" dt="2024-05-14T01:00:09.789" v="3883" actId="26606"/>
          <ac:spMkLst>
            <pc:docMk/>
            <pc:sldMk cId="551092198" sldId="271"/>
            <ac:spMk id="2" creationId="{A60AB208-BB6F-C5C4-B869-180FB0681D26}"/>
          </ac:spMkLst>
        </pc:spChg>
        <pc:spChg chg="mod">
          <ac:chgData name="Sara Lyons" userId="172a2262-b72c-486b-b9c9-9a662e82f5a1" providerId="ADAL" clId="{015FA95F-92F8-42DB-A393-93266D322A2A}" dt="2024-05-14T01:03:36.203" v="4421" actId="1076"/>
          <ac:spMkLst>
            <pc:docMk/>
            <pc:sldMk cId="551092198" sldId="271"/>
            <ac:spMk id="3" creationId="{208621B3-69CE-7DD1-7125-1EFE9617BDD0}"/>
          </ac:spMkLst>
        </pc:spChg>
        <pc:picChg chg="add mod">
          <ac:chgData name="Sara Lyons" userId="172a2262-b72c-486b-b9c9-9a662e82f5a1" providerId="ADAL" clId="{015FA95F-92F8-42DB-A393-93266D322A2A}" dt="2024-05-14T01:03:38.855" v="4422" actId="1076"/>
          <ac:picMkLst>
            <pc:docMk/>
            <pc:sldMk cId="551092198" sldId="271"/>
            <ac:picMk id="5" creationId="{F123B5A8-1C4E-94D2-CC12-60176C8E0A18}"/>
          </ac:picMkLst>
        </pc:picChg>
      </pc:sldChg>
      <pc:sldChg chg="new del ord modNotesTx">
        <pc:chgData name="Sara Lyons" userId="172a2262-b72c-486b-b9c9-9a662e82f5a1" providerId="ADAL" clId="{015FA95F-92F8-42DB-A393-93266D322A2A}" dt="2024-05-13T19:02:32.028" v="2054" actId="47"/>
        <pc:sldMkLst>
          <pc:docMk/>
          <pc:sldMk cId="1719862580" sldId="272"/>
        </pc:sldMkLst>
      </pc:sldChg>
      <pc:sldChg chg="modSp new del mod modNotesTx">
        <pc:chgData name="Sara Lyons" userId="172a2262-b72c-486b-b9c9-9a662e82f5a1" providerId="ADAL" clId="{015FA95F-92F8-42DB-A393-93266D322A2A}" dt="2024-05-13T20:51:09.510" v="3180" actId="47"/>
        <pc:sldMkLst>
          <pc:docMk/>
          <pc:sldMk cId="3469853448" sldId="272"/>
        </pc:sldMkLst>
        <pc:spChg chg="mod">
          <ac:chgData name="Sara Lyons" userId="172a2262-b72c-486b-b9c9-9a662e82f5a1" providerId="ADAL" clId="{015FA95F-92F8-42DB-A393-93266D322A2A}" dt="2024-05-13T19:17:35.790" v="2079" actId="20577"/>
          <ac:spMkLst>
            <pc:docMk/>
            <pc:sldMk cId="3469853448" sldId="272"/>
            <ac:spMk id="2" creationId="{EB137BEC-3A1B-875B-7FD8-FFBE1D599449}"/>
          </ac:spMkLst>
        </pc:spChg>
      </pc:sldChg>
      <pc:sldChg chg="modSp new mod modNotesTx">
        <pc:chgData name="Sara Lyons" userId="172a2262-b72c-486b-b9c9-9a662e82f5a1" providerId="ADAL" clId="{015FA95F-92F8-42DB-A393-93266D322A2A}" dt="2024-05-14T17:21:22.658" v="9090" actId="20577"/>
        <pc:sldMkLst>
          <pc:docMk/>
          <pc:sldMk cId="3993210657" sldId="272"/>
        </pc:sldMkLst>
        <pc:spChg chg="mod">
          <ac:chgData name="Sara Lyons" userId="172a2262-b72c-486b-b9c9-9a662e82f5a1" providerId="ADAL" clId="{015FA95F-92F8-42DB-A393-93266D322A2A}" dt="2024-05-14T15:43:53.657" v="5258" actId="20577"/>
          <ac:spMkLst>
            <pc:docMk/>
            <pc:sldMk cId="3993210657" sldId="272"/>
            <ac:spMk id="2" creationId="{10FA6D9A-62BE-46DF-20FE-D7E3A216D9B4}"/>
          </ac:spMkLst>
        </pc:spChg>
        <pc:spChg chg="mod">
          <ac:chgData name="Sara Lyons" userId="172a2262-b72c-486b-b9c9-9a662e82f5a1" providerId="ADAL" clId="{015FA95F-92F8-42DB-A393-93266D322A2A}" dt="2024-05-14T15:46:05.067" v="5387" actId="1076"/>
          <ac:spMkLst>
            <pc:docMk/>
            <pc:sldMk cId="3993210657" sldId="272"/>
            <ac:spMk id="3" creationId="{2C790576-62B9-AF90-980E-F994B611FCC2}"/>
          </ac:spMkLst>
        </pc:spChg>
      </pc:sldChg>
      <pc:sldChg chg="modSp new del mod modNotesTx">
        <pc:chgData name="Sara Lyons" userId="172a2262-b72c-486b-b9c9-9a662e82f5a1" providerId="ADAL" clId="{015FA95F-92F8-42DB-A393-93266D322A2A}" dt="2024-05-13T20:51:10.294" v="3181" actId="47"/>
        <pc:sldMkLst>
          <pc:docMk/>
          <pc:sldMk cId="1736718202" sldId="273"/>
        </pc:sldMkLst>
        <pc:spChg chg="mod">
          <ac:chgData name="Sara Lyons" userId="172a2262-b72c-486b-b9c9-9a662e82f5a1" providerId="ADAL" clId="{015FA95F-92F8-42DB-A393-93266D322A2A}" dt="2024-05-13T20:46:24.017" v="2734" actId="20577"/>
          <ac:spMkLst>
            <pc:docMk/>
            <pc:sldMk cId="1736718202" sldId="273"/>
            <ac:spMk id="2" creationId="{EBF899E8-E1C7-3478-A3B1-491EDC3FB3A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08006-D966-4391-8B61-70E12B5ED66F}" type="datetimeFigureOut">
              <a:rPr lang="en-US" smtClean="0"/>
              <a:t>8/2/2024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464AFC-F668-4369-8D6E-BDDE175DB459}" type="slidenum">
              <a:rPr lang="en-US" smtClean="0"/>
              <a:t>‹#›</a:t>
            </a:fld>
            <a:endParaRPr lang="en-US"/>
          </a:p>
        </p:txBody>
      </p:sp>
    </p:spTree>
    <p:extLst>
      <p:ext uri="{BB962C8B-B14F-4D97-AF65-F5344CB8AC3E}">
        <p14:creationId xmlns:p14="http://schemas.microsoft.com/office/powerpoint/2010/main" val="2456975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464AFC-F668-4369-8D6E-BDDE175DB459}" type="slidenum">
              <a:rPr lang="en-US" smtClean="0"/>
              <a:t>1</a:t>
            </a:fld>
            <a:endParaRPr lang="en-US"/>
          </a:p>
        </p:txBody>
      </p:sp>
    </p:spTree>
    <p:extLst>
      <p:ext uri="{BB962C8B-B14F-4D97-AF65-F5344CB8AC3E}">
        <p14:creationId xmlns:p14="http://schemas.microsoft.com/office/powerpoint/2010/main" val="1325856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464AFC-F668-4369-8D6E-BDDE175DB459}" type="slidenum">
              <a:rPr lang="en-US" smtClean="0"/>
              <a:t>2</a:t>
            </a:fld>
            <a:endParaRPr lang="en-US"/>
          </a:p>
        </p:txBody>
      </p:sp>
    </p:spTree>
    <p:extLst>
      <p:ext uri="{BB962C8B-B14F-4D97-AF65-F5344CB8AC3E}">
        <p14:creationId xmlns:p14="http://schemas.microsoft.com/office/powerpoint/2010/main" val="3008979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464AFC-F668-4369-8D6E-BDDE175DB459}" type="slidenum">
              <a:rPr lang="en-US" smtClean="0"/>
              <a:t>3</a:t>
            </a:fld>
            <a:endParaRPr lang="en-US"/>
          </a:p>
        </p:txBody>
      </p:sp>
    </p:spTree>
    <p:extLst>
      <p:ext uri="{BB962C8B-B14F-4D97-AF65-F5344CB8AC3E}">
        <p14:creationId xmlns:p14="http://schemas.microsoft.com/office/powerpoint/2010/main" val="2916730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464AFC-F668-4369-8D6E-BDDE175DB459}" type="slidenum">
              <a:rPr lang="en-US" smtClean="0"/>
              <a:t>4</a:t>
            </a:fld>
            <a:endParaRPr lang="en-US"/>
          </a:p>
        </p:txBody>
      </p:sp>
    </p:spTree>
    <p:extLst>
      <p:ext uri="{BB962C8B-B14F-4D97-AF65-F5344CB8AC3E}">
        <p14:creationId xmlns:p14="http://schemas.microsoft.com/office/powerpoint/2010/main" val="538314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mn-lt"/>
            </a:endParaRPr>
          </a:p>
        </p:txBody>
      </p:sp>
      <p:sp>
        <p:nvSpPr>
          <p:cNvPr id="4" name="Slide Number Placeholder 3"/>
          <p:cNvSpPr>
            <a:spLocks noGrp="1"/>
          </p:cNvSpPr>
          <p:nvPr>
            <p:ph type="sldNum" sz="quarter" idx="5"/>
          </p:nvPr>
        </p:nvSpPr>
        <p:spPr/>
        <p:txBody>
          <a:bodyPr/>
          <a:lstStyle/>
          <a:p>
            <a:fld id="{DE464AFC-F668-4369-8D6E-BDDE175DB459}" type="slidenum">
              <a:rPr lang="en-US" smtClean="0"/>
              <a:t>5</a:t>
            </a:fld>
            <a:endParaRPr lang="en-US"/>
          </a:p>
        </p:txBody>
      </p:sp>
    </p:spTree>
    <p:extLst>
      <p:ext uri="{BB962C8B-B14F-4D97-AF65-F5344CB8AC3E}">
        <p14:creationId xmlns:p14="http://schemas.microsoft.com/office/powerpoint/2010/main" val="445012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7305" marR="0" lvl="0" algn="l" defTabSz="914400" rtl="0" eaLnBrk="1" fontAlgn="t" latinLnBrk="0" hangingPunct="1">
              <a:lnSpc>
                <a:spcPct val="100000"/>
              </a:lnSpc>
              <a:spcBef>
                <a:spcPts val="0"/>
              </a:spcBef>
              <a:spcAft>
                <a:spcPts val="0"/>
              </a:spcAft>
              <a:buClrTx/>
              <a:buSzTx/>
              <a:tabLst/>
              <a:defRPr/>
            </a:pPr>
            <a:endParaRPr lang="en-US" sz="1800" b="0" dirty="0">
              <a:ea typeface="Calibri"/>
              <a:cs typeface="Calibri"/>
            </a:endParaRPr>
          </a:p>
        </p:txBody>
      </p:sp>
      <p:sp>
        <p:nvSpPr>
          <p:cNvPr id="4" name="Slide Number Placeholder 3"/>
          <p:cNvSpPr>
            <a:spLocks noGrp="1"/>
          </p:cNvSpPr>
          <p:nvPr>
            <p:ph type="sldNum" sz="quarter" idx="5"/>
          </p:nvPr>
        </p:nvSpPr>
        <p:spPr/>
        <p:txBody>
          <a:bodyPr/>
          <a:lstStyle/>
          <a:p>
            <a:fld id="{DE464AFC-F668-4369-8D6E-BDDE175DB459}" type="slidenum">
              <a:rPr lang="en-US" smtClean="0"/>
              <a:t>6</a:t>
            </a:fld>
            <a:endParaRPr lang="en-US"/>
          </a:p>
        </p:txBody>
      </p:sp>
    </p:spTree>
    <p:extLst>
      <p:ext uri="{BB962C8B-B14F-4D97-AF65-F5344CB8AC3E}">
        <p14:creationId xmlns:p14="http://schemas.microsoft.com/office/powerpoint/2010/main" val="4227290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464AFC-F668-4369-8D6E-BDDE175DB459}" type="slidenum">
              <a:rPr lang="en-US" smtClean="0"/>
              <a:t>7</a:t>
            </a:fld>
            <a:endParaRPr lang="en-US"/>
          </a:p>
        </p:txBody>
      </p:sp>
    </p:spTree>
    <p:extLst>
      <p:ext uri="{BB962C8B-B14F-4D97-AF65-F5344CB8AC3E}">
        <p14:creationId xmlns:p14="http://schemas.microsoft.com/office/powerpoint/2010/main" val="3853541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DE464AFC-F668-4369-8D6E-BDDE175DB459}" type="slidenum">
              <a:rPr lang="en-US" smtClean="0"/>
              <a:t>8</a:t>
            </a:fld>
            <a:endParaRPr lang="en-US"/>
          </a:p>
        </p:txBody>
      </p:sp>
    </p:spTree>
    <p:extLst>
      <p:ext uri="{BB962C8B-B14F-4D97-AF65-F5344CB8AC3E}">
        <p14:creationId xmlns:p14="http://schemas.microsoft.com/office/powerpoint/2010/main" val="746369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8" name="Rectangle 7"/>
          <p:cNvSpPr/>
          <p:nvPr/>
        </p:nvSpPr>
        <p:spPr>
          <a:xfrm>
            <a:off x="0" y="-1"/>
            <a:ext cx="12192000" cy="4680855"/>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1"/>
              </a:solidFill>
            </a:endParaRPr>
          </a:p>
        </p:txBody>
      </p:sp>
      <p:sp>
        <p:nvSpPr>
          <p:cNvPr id="3" name="Subtitle 2"/>
          <p:cNvSpPr>
            <a:spLocks noGrp="1"/>
          </p:cNvSpPr>
          <p:nvPr>
            <p:ph type="subTitle" idx="1" hasCustomPrompt="1"/>
          </p:nvPr>
        </p:nvSpPr>
        <p:spPr>
          <a:xfrm>
            <a:off x="838200" y="2587528"/>
            <a:ext cx="10515600" cy="809188"/>
          </a:xfrm>
        </p:spPr>
        <p:txBody>
          <a:bodyPr>
            <a:noAutofit/>
          </a:bodyPr>
          <a:lstStyle>
            <a:lvl1pPr marL="0" indent="0" algn="l">
              <a:buNone/>
              <a:defRPr sz="4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Master subtitle style</a:t>
            </a:r>
          </a:p>
        </p:txBody>
      </p:sp>
      <p:sp>
        <p:nvSpPr>
          <p:cNvPr id="4" name="Date Placeholder 3"/>
          <p:cNvSpPr>
            <a:spLocks noGrp="1"/>
          </p:cNvSpPr>
          <p:nvPr>
            <p:ph type="dt" sz="half" idx="10"/>
          </p:nvPr>
        </p:nvSpPr>
        <p:spPr/>
        <p:txBody>
          <a:bodyPr/>
          <a:lstStyle/>
          <a:p>
            <a:fld id="{20299D5E-B0E9-463A-893C-3322F3B6E33B}" type="datetimeFigureOut">
              <a:rPr lang="en-US" smtClean="0"/>
              <a:t>8/2/2024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3937-5A05-4E1D-8394-81D5E38E121A}" type="slidenum">
              <a:rPr lang="en-US" smtClean="0"/>
              <a:t>‹#›</a:t>
            </a:fld>
            <a:endParaRPr lang="en-US"/>
          </a:p>
        </p:txBody>
      </p:sp>
      <p:sp>
        <p:nvSpPr>
          <p:cNvPr id="7" name="Title Placeholder 1"/>
          <p:cNvSpPr>
            <a:spLocks noGrp="1"/>
          </p:cNvSpPr>
          <p:nvPr>
            <p:ph type="title" hasCustomPrompt="1"/>
          </p:nvPr>
        </p:nvSpPr>
        <p:spPr>
          <a:xfrm>
            <a:off x="838200" y="1008597"/>
            <a:ext cx="10515600" cy="1325563"/>
          </a:xfrm>
          <a:prstGeom prst="rect">
            <a:avLst/>
          </a:prstGeom>
        </p:spPr>
        <p:txBody>
          <a:bodyPr vert="horz" lIns="91440" tIns="45720" rIns="91440" bIns="45720" rtlCol="0" anchor="ctr">
            <a:noAutofit/>
          </a:bodyPr>
          <a:lstStyle>
            <a:lvl1pPr>
              <a:defRPr sz="6000">
                <a:solidFill>
                  <a:schemeClr val="bg1"/>
                </a:solidFill>
              </a:defRPr>
            </a:lvl1pPr>
          </a:lstStyle>
          <a:p>
            <a:r>
              <a:rPr lang="en-US" dirty="0"/>
              <a:t>Master title</a:t>
            </a:r>
          </a:p>
        </p:txBody>
      </p:sp>
      <p:sp>
        <p:nvSpPr>
          <p:cNvPr id="9" name="Text Placeholder 8"/>
          <p:cNvSpPr>
            <a:spLocks noGrp="1"/>
          </p:cNvSpPr>
          <p:nvPr>
            <p:ph type="body" sz="quarter" idx="13" hasCustomPrompt="1"/>
          </p:nvPr>
        </p:nvSpPr>
        <p:spPr>
          <a:xfrm>
            <a:off x="838200" y="4934226"/>
            <a:ext cx="10515600" cy="1051708"/>
          </a:xfrm>
        </p:spPr>
        <p:txBody>
          <a:bodyPr anchor="ctr">
            <a:noAutofit/>
          </a:bodyPr>
          <a:lstStyle>
            <a:lvl1pPr marL="0" indent="0" algn="r">
              <a:buFontTx/>
              <a:buNone/>
              <a:defRPr sz="2800" baseline="0"/>
            </a:lvl1pPr>
            <a:lvl2pPr marL="457200" indent="0" algn="r">
              <a:buFontTx/>
              <a:buNone/>
              <a:defRPr/>
            </a:lvl2pPr>
            <a:lvl3pPr marL="914400" indent="0" algn="r">
              <a:buFontTx/>
              <a:buNone/>
              <a:defRPr/>
            </a:lvl3pPr>
            <a:lvl4pPr marL="1371600" indent="0" algn="r">
              <a:buFontTx/>
              <a:buNone/>
              <a:defRPr/>
            </a:lvl4pPr>
            <a:lvl5pPr marL="1828800" indent="0" algn="r">
              <a:buFontTx/>
              <a:buNone/>
              <a:defRPr/>
            </a:lvl5pPr>
          </a:lstStyle>
          <a:p>
            <a:pPr lvl="0"/>
            <a:r>
              <a:rPr lang="en-US" dirty="0"/>
              <a:t>Click to edit author names</a:t>
            </a:r>
          </a:p>
          <a:p>
            <a:pPr lvl="0"/>
            <a:r>
              <a:rPr lang="en-US" dirty="0"/>
              <a:t>Click to edit date</a:t>
            </a:r>
          </a:p>
        </p:txBody>
      </p:sp>
    </p:spTree>
    <p:extLst>
      <p:ext uri="{BB962C8B-B14F-4D97-AF65-F5344CB8AC3E}">
        <p14:creationId xmlns:p14="http://schemas.microsoft.com/office/powerpoint/2010/main" val="487665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144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1397765"/>
            <a:ext cx="10515600" cy="4779198"/>
          </a:xfrm>
        </p:spPr>
        <p:txBody>
          <a:bodyPr vert="eaVert"/>
          <a:lstStyle>
            <a:lvl1pPr>
              <a:buSzPct val="75000"/>
              <a:defRPr/>
            </a:lvl1pPr>
            <a:lvl2pPr>
              <a:buSzPct val="75000"/>
              <a:defRPr/>
            </a:lvl2pPr>
            <a:lvl3pPr>
              <a:buSzPct val="75000"/>
              <a:defRPr/>
            </a:lvl3pPr>
            <a:lvl4pPr>
              <a:buSzPct val="75000"/>
              <a:defRPr/>
            </a:lvl4pPr>
            <a:lvl5pPr>
              <a:buSzPct val="75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299D5E-B0E9-463A-893C-3322F3B6E33B}" type="datetimeFigureOut">
              <a:rPr lang="en-US" smtClean="0"/>
              <a:t>8/2/2024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3937-5A05-4E1D-8394-81D5E38E121A}" type="slidenum">
              <a:rPr lang="en-US" smtClean="0"/>
              <a:t>‹#›</a:t>
            </a:fld>
            <a:endParaRPr lang="en-US"/>
          </a:p>
        </p:txBody>
      </p:sp>
      <p:grpSp>
        <p:nvGrpSpPr>
          <p:cNvPr id="9" name="Group 8"/>
          <p:cNvGrpSpPr/>
          <p:nvPr/>
        </p:nvGrpSpPr>
        <p:grpSpPr>
          <a:xfrm>
            <a:off x="1" y="-2"/>
            <a:ext cx="12192000" cy="246889"/>
            <a:chOff x="1" y="-2"/>
            <a:chExt cx="9144000" cy="246889"/>
          </a:xfrm>
        </p:grpSpPr>
        <p:sp>
          <p:nvSpPr>
            <p:cNvPr id="11" name="Rectangle 10"/>
            <p:cNvSpPr/>
            <p:nvPr/>
          </p:nvSpPr>
          <p:spPr>
            <a:xfrm>
              <a:off x="1" y="-1"/>
              <a:ext cx="628650"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673925" y="-2"/>
              <a:ext cx="182880" cy="246888"/>
            </a:xfrm>
            <a:prstGeom prst="rect">
              <a:avLst/>
            </a:prstGeom>
            <a:solidFill>
              <a:srgbClr val="78A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904217" y="-2"/>
              <a:ext cx="182880" cy="246888"/>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1134512" y="-2"/>
              <a:ext cx="182880" cy="246888"/>
            </a:xfrm>
            <a:prstGeom prst="rect">
              <a:avLst/>
            </a:prstGeom>
            <a:solidFill>
              <a:srgbClr val="6D2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Rectangle 14"/>
            <p:cNvSpPr/>
            <p:nvPr/>
          </p:nvSpPr>
          <p:spPr>
            <a:xfrm>
              <a:off x="1364807" y="-2"/>
              <a:ext cx="182880" cy="246888"/>
            </a:xfrm>
            <a:prstGeom prst="rect">
              <a:avLst/>
            </a:prstGeom>
            <a:solidFill>
              <a:srgbClr val="D06F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1595103" y="-1"/>
              <a:ext cx="7548898"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pic>
        <p:nvPicPr>
          <p:cNvPr id="7" name="Picture 6" descr="A picture containing text, font, graphics, screenshot&#10;&#10;Description automatically generated">
            <a:extLst>
              <a:ext uri="{FF2B5EF4-FFF2-40B4-BE49-F238E27FC236}">
                <a16:creationId xmlns:a16="http://schemas.microsoft.com/office/drawing/2014/main" id="{B81A2F36-5D3E-9757-1621-A0A2A661F7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9739" y="6320604"/>
            <a:ext cx="1314061" cy="406030"/>
          </a:xfrm>
          <a:prstGeom prst="rect">
            <a:avLst/>
          </a:prstGeom>
        </p:spPr>
      </p:pic>
    </p:spTree>
    <p:extLst>
      <p:ext uri="{BB962C8B-B14F-4D97-AF65-F5344CB8AC3E}">
        <p14:creationId xmlns:p14="http://schemas.microsoft.com/office/powerpoint/2010/main" val="369406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2" y="365125"/>
            <a:ext cx="7734300" cy="5811838"/>
          </a:xfrm>
        </p:spPr>
        <p:txBody>
          <a:bodyPr vert="eaVert"/>
          <a:lstStyle>
            <a:lvl1pPr>
              <a:buSzPct val="75000"/>
              <a:defRPr/>
            </a:lvl1pPr>
            <a:lvl2pPr>
              <a:buSzPct val="75000"/>
              <a:defRPr/>
            </a:lvl2pPr>
            <a:lvl3pPr>
              <a:buSzPct val="75000"/>
              <a:defRPr/>
            </a:lvl3pPr>
            <a:lvl4pPr>
              <a:buSzPct val="75000"/>
              <a:defRPr/>
            </a:lvl4pPr>
            <a:lvl5pPr>
              <a:buSzPct val="75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299D5E-B0E9-463A-893C-3322F3B6E33B}" type="datetimeFigureOut">
              <a:rPr lang="en-US" smtClean="0"/>
              <a:t>8/2/2024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3937-5A05-4E1D-8394-81D5E38E121A}" type="slidenum">
              <a:rPr lang="en-US" smtClean="0"/>
              <a:t>‹#›</a:t>
            </a:fld>
            <a:endParaRPr lang="en-US"/>
          </a:p>
        </p:txBody>
      </p:sp>
      <p:grpSp>
        <p:nvGrpSpPr>
          <p:cNvPr id="9" name="Group 8"/>
          <p:cNvGrpSpPr/>
          <p:nvPr/>
        </p:nvGrpSpPr>
        <p:grpSpPr>
          <a:xfrm>
            <a:off x="1" y="-2"/>
            <a:ext cx="12192000" cy="246889"/>
            <a:chOff x="1" y="-2"/>
            <a:chExt cx="9144000" cy="246889"/>
          </a:xfrm>
        </p:grpSpPr>
        <p:sp>
          <p:nvSpPr>
            <p:cNvPr id="11" name="Rectangle 10"/>
            <p:cNvSpPr/>
            <p:nvPr/>
          </p:nvSpPr>
          <p:spPr>
            <a:xfrm>
              <a:off x="1" y="-1"/>
              <a:ext cx="628650"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673925" y="-2"/>
              <a:ext cx="182880" cy="246888"/>
            </a:xfrm>
            <a:prstGeom prst="rect">
              <a:avLst/>
            </a:prstGeom>
            <a:solidFill>
              <a:srgbClr val="78A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904217" y="-2"/>
              <a:ext cx="182880" cy="246888"/>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1134512" y="-2"/>
              <a:ext cx="182880" cy="246888"/>
            </a:xfrm>
            <a:prstGeom prst="rect">
              <a:avLst/>
            </a:prstGeom>
            <a:solidFill>
              <a:srgbClr val="6D2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Rectangle 14"/>
            <p:cNvSpPr/>
            <p:nvPr/>
          </p:nvSpPr>
          <p:spPr>
            <a:xfrm>
              <a:off x="1364807" y="-2"/>
              <a:ext cx="182880" cy="246888"/>
            </a:xfrm>
            <a:prstGeom prst="rect">
              <a:avLst/>
            </a:prstGeom>
            <a:solidFill>
              <a:srgbClr val="D06F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1595103" y="-1"/>
              <a:ext cx="7548898"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pic>
        <p:nvPicPr>
          <p:cNvPr id="7" name="Picture 6" descr="A picture containing text, font, graphics, screenshot&#10;&#10;Description automatically generated">
            <a:extLst>
              <a:ext uri="{FF2B5EF4-FFF2-40B4-BE49-F238E27FC236}">
                <a16:creationId xmlns:a16="http://schemas.microsoft.com/office/drawing/2014/main" id="{2EB6B545-FF9A-2E7B-CC46-ECC3ADE5E58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9739" y="6320604"/>
            <a:ext cx="1314061" cy="406030"/>
          </a:xfrm>
          <a:prstGeom prst="rect">
            <a:avLst/>
          </a:prstGeom>
        </p:spPr>
      </p:pic>
    </p:spTree>
    <p:extLst>
      <p:ext uri="{BB962C8B-B14F-4D97-AF65-F5344CB8AC3E}">
        <p14:creationId xmlns:p14="http://schemas.microsoft.com/office/powerpoint/2010/main" val="2487804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ver_1">
  <p:cSld name="Cover_1">
    <p:spTree>
      <p:nvGrpSpPr>
        <p:cNvPr id="1" name="Shape 15"/>
        <p:cNvGrpSpPr/>
        <p:nvPr/>
      </p:nvGrpSpPr>
      <p:grpSpPr>
        <a:xfrm>
          <a:off x="0" y="0"/>
          <a:ext cx="0" cy="0"/>
          <a:chOff x="0" y="0"/>
          <a:chExt cx="0" cy="0"/>
        </a:xfrm>
      </p:grpSpPr>
      <p:sp>
        <p:nvSpPr>
          <p:cNvPr id="16" name="Google Shape;16;p5"/>
          <p:cNvSpPr>
            <a:spLocks noGrp="1"/>
          </p:cNvSpPr>
          <p:nvPr>
            <p:ph type="pic" idx="2"/>
          </p:nvPr>
        </p:nvSpPr>
        <p:spPr>
          <a:xfrm>
            <a:off x="1" y="0"/>
            <a:ext cx="12191999" cy="6858000"/>
          </a:xfrm>
          <a:prstGeom prst="rect">
            <a:avLst/>
          </a:prstGeom>
          <a:noFill/>
          <a:ln>
            <a:noFill/>
          </a:ln>
        </p:spPr>
      </p:sp>
      <p:sp>
        <p:nvSpPr>
          <p:cNvPr id="17" name="Google Shape;17;p5"/>
          <p:cNvSpPr txBox="1">
            <a:spLocks noGrp="1"/>
          </p:cNvSpPr>
          <p:nvPr>
            <p:ph type="body" idx="1"/>
          </p:nvPr>
        </p:nvSpPr>
        <p:spPr>
          <a:xfrm>
            <a:off x="7315200" y="38877"/>
            <a:ext cx="4114801" cy="6857999"/>
          </a:xfrm>
          <a:prstGeom prst="rect">
            <a:avLst/>
          </a:prstGeom>
          <a:solidFill>
            <a:srgbClr val="C44527">
              <a:alpha val="89803"/>
            </a:srgbClr>
          </a:solidFill>
          <a:ln>
            <a:noFill/>
          </a:ln>
        </p:spPr>
        <p:txBody>
          <a:bodyPr spcFirstLastPara="1" wrap="square" lIns="91425" tIns="45700" rIns="91425" bIns="45700" anchor="t" anchorCtr="0">
            <a:normAutofit/>
          </a:bodyPr>
          <a:lstStyle>
            <a:lvl1pPr marL="457223" lvl="0" indent="-228611" algn="l">
              <a:lnSpc>
                <a:spcPct val="90000"/>
              </a:lnSpc>
              <a:spcBef>
                <a:spcPts val="1000"/>
              </a:spcBef>
              <a:spcAft>
                <a:spcPts val="0"/>
              </a:spcAft>
              <a:buSzPts val="2800"/>
              <a:buNone/>
              <a:defRPr/>
            </a:lvl1pPr>
            <a:lvl2pPr marL="914446" lvl="1" indent="-342917" algn="l">
              <a:lnSpc>
                <a:spcPct val="90000"/>
              </a:lnSpc>
              <a:spcBef>
                <a:spcPts val="500"/>
              </a:spcBef>
              <a:spcAft>
                <a:spcPts val="0"/>
              </a:spcAft>
              <a:buSzPts val="1800"/>
              <a:buChar char="•"/>
              <a:defRPr/>
            </a:lvl2pPr>
            <a:lvl3pPr marL="1371669" lvl="2" indent="-342917" algn="l">
              <a:lnSpc>
                <a:spcPct val="90000"/>
              </a:lnSpc>
              <a:spcBef>
                <a:spcPts val="500"/>
              </a:spcBef>
              <a:spcAft>
                <a:spcPts val="0"/>
              </a:spcAft>
              <a:buSzPts val="1800"/>
              <a:buChar char="•"/>
              <a:defRPr/>
            </a:lvl3pPr>
            <a:lvl4pPr marL="1828891" lvl="3" indent="-342917" algn="l">
              <a:lnSpc>
                <a:spcPct val="90000"/>
              </a:lnSpc>
              <a:spcBef>
                <a:spcPts val="500"/>
              </a:spcBef>
              <a:spcAft>
                <a:spcPts val="0"/>
              </a:spcAft>
              <a:buSzPts val="1800"/>
              <a:buChar char="•"/>
              <a:defRPr/>
            </a:lvl4pPr>
            <a:lvl5pPr marL="2286114" lvl="4" indent="-342917" algn="l">
              <a:lnSpc>
                <a:spcPct val="90000"/>
              </a:lnSpc>
              <a:spcBef>
                <a:spcPts val="500"/>
              </a:spcBef>
              <a:spcAft>
                <a:spcPts val="0"/>
              </a:spcAft>
              <a:buSzPts val="1800"/>
              <a:buChar char="•"/>
              <a:defRPr/>
            </a:lvl5pPr>
            <a:lvl6pPr marL="2743337" lvl="5" indent="-342917" algn="l">
              <a:lnSpc>
                <a:spcPct val="90000"/>
              </a:lnSpc>
              <a:spcBef>
                <a:spcPts val="500"/>
              </a:spcBef>
              <a:spcAft>
                <a:spcPts val="0"/>
              </a:spcAft>
              <a:buClr>
                <a:schemeClr val="dk1"/>
              </a:buClr>
              <a:buSzPts val="1800"/>
              <a:buChar char="•"/>
              <a:defRPr/>
            </a:lvl6pPr>
            <a:lvl7pPr marL="3200560" lvl="6" indent="-342917" algn="l">
              <a:lnSpc>
                <a:spcPct val="90000"/>
              </a:lnSpc>
              <a:spcBef>
                <a:spcPts val="500"/>
              </a:spcBef>
              <a:spcAft>
                <a:spcPts val="0"/>
              </a:spcAft>
              <a:buClr>
                <a:schemeClr val="dk1"/>
              </a:buClr>
              <a:buSzPts val="1800"/>
              <a:buChar char="•"/>
              <a:defRPr/>
            </a:lvl7pPr>
            <a:lvl8pPr marL="3657783" lvl="7" indent="-342917" algn="l">
              <a:lnSpc>
                <a:spcPct val="90000"/>
              </a:lnSpc>
              <a:spcBef>
                <a:spcPts val="500"/>
              </a:spcBef>
              <a:spcAft>
                <a:spcPts val="0"/>
              </a:spcAft>
              <a:buClr>
                <a:schemeClr val="dk1"/>
              </a:buClr>
              <a:buSzPts val="1800"/>
              <a:buChar char="•"/>
              <a:defRPr/>
            </a:lvl8pPr>
            <a:lvl9pPr marL="4115006" lvl="8" indent="-342917" algn="l">
              <a:lnSpc>
                <a:spcPct val="90000"/>
              </a:lnSpc>
              <a:spcBef>
                <a:spcPts val="500"/>
              </a:spcBef>
              <a:spcAft>
                <a:spcPts val="0"/>
              </a:spcAft>
              <a:buClr>
                <a:schemeClr val="dk1"/>
              </a:buClr>
              <a:buSzPts val="1800"/>
              <a:buChar char="•"/>
              <a:defRPr/>
            </a:lvl9pPr>
          </a:lstStyle>
          <a:p>
            <a:endParaRPr/>
          </a:p>
        </p:txBody>
      </p:sp>
      <p:sp>
        <p:nvSpPr>
          <p:cNvPr id="18" name="Google Shape;18;p5"/>
          <p:cNvSpPr txBox="1">
            <a:spLocks noGrp="1"/>
          </p:cNvSpPr>
          <p:nvPr>
            <p:ph type="body" idx="3"/>
          </p:nvPr>
        </p:nvSpPr>
        <p:spPr>
          <a:xfrm>
            <a:off x="7543800" y="457200"/>
            <a:ext cx="3657600" cy="2927667"/>
          </a:xfrm>
          <a:prstGeom prst="rect">
            <a:avLst/>
          </a:prstGeom>
          <a:noFill/>
          <a:ln>
            <a:noFill/>
          </a:ln>
        </p:spPr>
        <p:txBody>
          <a:bodyPr spcFirstLastPara="1" wrap="square" lIns="91425" tIns="45700" rIns="91425" bIns="45700" anchor="b" anchorCtr="0">
            <a:noAutofit/>
          </a:bodyPr>
          <a:lstStyle>
            <a:lvl1pPr marL="457223" lvl="0" indent="-228611" algn="l">
              <a:lnSpc>
                <a:spcPct val="80000"/>
              </a:lnSpc>
              <a:spcBef>
                <a:spcPts val="1000"/>
              </a:spcBef>
              <a:spcAft>
                <a:spcPts val="0"/>
              </a:spcAft>
              <a:buSzPts val="4400"/>
              <a:buNone/>
              <a:defRPr sz="4400" b="0" cap="none">
                <a:solidFill>
                  <a:schemeClr val="lt1"/>
                </a:solidFill>
                <a:latin typeface="Calibri"/>
                <a:ea typeface="Calibri"/>
                <a:cs typeface="Calibri"/>
                <a:sym typeface="Calibri"/>
              </a:defRPr>
            </a:lvl1pPr>
            <a:lvl2pPr marL="914446" lvl="1" indent="-228611" algn="l">
              <a:lnSpc>
                <a:spcPct val="90000"/>
              </a:lnSpc>
              <a:spcBef>
                <a:spcPts val="500"/>
              </a:spcBef>
              <a:spcAft>
                <a:spcPts val="0"/>
              </a:spcAft>
              <a:buSzPts val="2400"/>
              <a:buNone/>
              <a:defRPr/>
            </a:lvl2pPr>
            <a:lvl3pPr marL="1371669" lvl="2" indent="-228611" algn="l">
              <a:lnSpc>
                <a:spcPct val="90000"/>
              </a:lnSpc>
              <a:spcBef>
                <a:spcPts val="500"/>
              </a:spcBef>
              <a:spcAft>
                <a:spcPts val="0"/>
              </a:spcAft>
              <a:buSzPts val="2000"/>
              <a:buNone/>
              <a:defRPr/>
            </a:lvl3pPr>
            <a:lvl4pPr marL="1828891" lvl="3" indent="-228611" algn="l">
              <a:lnSpc>
                <a:spcPct val="90000"/>
              </a:lnSpc>
              <a:spcBef>
                <a:spcPts val="500"/>
              </a:spcBef>
              <a:spcAft>
                <a:spcPts val="0"/>
              </a:spcAft>
              <a:buSzPts val="1800"/>
              <a:buNone/>
              <a:defRPr/>
            </a:lvl4pPr>
            <a:lvl5pPr marL="2286114" lvl="4" indent="-228611" algn="l">
              <a:lnSpc>
                <a:spcPct val="90000"/>
              </a:lnSpc>
              <a:spcBef>
                <a:spcPts val="500"/>
              </a:spcBef>
              <a:spcAft>
                <a:spcPts val="0"/>
              </a:spcAft>
              <a:buSzPts val="1800"/>
              <a:buNone/>
              <a:defRPr/>
            </a:lvl5pPr>
            <a:lvl6pPr marL="2743337" lvl="5" indent="-342917" algn="l">
              <a:lnSpc>
                <a:spcPct val="90000"/>
              </a:lnSpc>
              <a:spcBef>
                <a:spcPts val="500"/>
              </a:spcBef>
              <a:spcAft>
                <a:spcPts val="0"/>
              </a:spcAft>
              <a:buClr>
                <a:schemeClr val="dk1"/>
              </a:buClr>
              <a:buSzPts val="1800"/>
              <a:buChar char="•"/>
              <a:defRPr/>
            </a:lvl6pPr>
            <a:lvl7pPr marL="3200560" lvl="6" indent="-342917" algn="l">
              <a:lnSpc>
                <a:spcPct val="90000"/>
              </a:lnSpc>
              <a:spcBef>
                <a:spcPts val="500"/>
              </a:spcBef>
              <a:spcAft>
                <a:spcPts val="0"/>
              </a:spcAft>
              <a:buClr>
                <a:schemeClr val="dk1"/>
              </a:buClr>
              <a:buSzPts val="1800"/>
              <a:buChar char="•"/>
              <a:defRPr/>
            </a:lvl7pPr>
            <a:lvl8pPr marL="3657783" lvl="7" indent="-342917" algn="l">
              <a:lnSpc>
                <a:spcPct val="90000"/>
              </a:lnSpc>
              <a:spcBef>
                <a:spcPts val="500"/>
              </a:spcBef>
              <a:spcAft>
                <a:spcPts val="0"/>
              </a:spcAft>
              <a:buClr>
                <a:schemeClr val="dk1"/>
              </a:buClr>
              <a:buSzPts val="1800"/>
              <a:buChar char="•"/>
              <a:defRPr/>
            </a:lvl8pPr>
            <a:lvl9pPr marL="4115006" lvl="8" indent="-342917" algn="l">
              <a:lnSpc>
                <a:spcPct val="90000"/>
              </a:lnSpc>
              <a:spcBef>
                <a:spcPts val="500"/>
              </a:spcBef>
              <a:spcAft>
                <a:spcPts val="0"/>
              </a:spcAft>
              <a:buClr>
                <a:schemeClr val="dk1"/>
              </a:buClr>
              <a:buSzPts val="1800"/>
              <a:buChar char="•"/>
              <a:defRPr/>
            </a:lvl9pPr>
          </a:lstStyle>
          <a:p>
            <a:endParaRPr/>
          </a:p>
        </p:txBody>
      </p:sp>
      <p:sp>
        <p:nvSpPr>
          <p:cNvPr id="19" name="Google Shape;19;p5"/>
          <p:cNvSpPr txBox="1">
            <a:spLocks noGrp="1"/>
          </p:cNvSpPr>
          <p:nvPr>
            <p:ph type="body" idx="4"/>
          </p:nvPr>
        </p:nvSpPr>
        <p:spPr>
          <a:xfrm>
            <a:off x="7543800" y="3384867"/>
            <a:ext cx="3657600" cy="466767"/>
          </a:xfrm>
          <a:prstGeom prst="rect">
            <a:avLst/>
          </a:prstGeom>
          <a:noFill/>
          <a:ln>
            <a:noFill/>
          </a:ln>
        </p:spPr>
        <p:txBody>
          <a:bodyPr spcFirstLastPara="1" wrap="square" lIns="91425" tIns="45700" rIns="91425" bIns="45700" anchor="t" anchorCtr="0">
            <a:spAutoFit/>
          </a:bodyPr>
          <a:lstStyle>
            <a:lvl1pPr marL="457223" lvl="0" indent="-228611" algn="l">
              <a:lnSpc>
                <a:spcPct val="90000"/>
              </a:lnSpc>
              <a:spcBef>
                <a:spcPts val="1000"/>
              </a:spcBef>
              <a:spcAft>
                <a:spcPts val="0"/>
              </a:spcAft>
              <a:buSzPts val="2000"/>
              <a:buNone/>
              <a:defRPr sz="2000" b="0">
                <a:solidFill>
                  <a:schemeClr val="lt1"/>
                </a:solidFill>
                <a:latin typeface="Calibri"/>
                <a:ea typeface="Calibri"/>
                <a:cs typeface="Calibri"/>
                <a:sym typeface="Calibri"/>
              </a:defRPr>
            </a:lvl1pPr>
            <a:lvl2pPr marL="914446" lvl="1" indent="-228611" algn="l">
              <a:lnSpc>
                <a:spcPct val="90000"/>
              </a:lnSpc>
              <a:spcBef>
                <a:spcPts val="500"/>
              </a:spcBef>
              <a:spcAft>
                <a:spcPts val="0"/>
              </a:spcAft>
              <a:buSzPts val="2400"/>
              <a:buNone/>
              <a:defRPr/>
            </a:lvl2pPr>
            <a:lvl3pPr marL="1371669" lvl="2" indent="-228611" algn="l">
              <a:lnSpc>
                <a:spcPct val="90000"/>
              </a:lnSpc>
              <a:spcBef>
                <a:spcPts val="500"/>
              </a:spcBef>
              <a:spcAft>
                <a:spcPts val="0"/>
              </a:spcAft>
              <a:buSzPts val="2000"/>
              <a:buNone/>
              <a:defRPr/>
            </a:lvl3pPr>
            <a:lvl4pPr marL="1828891" lvl="3" indent="-228611" algn="l">
              <a:lnSpc>
                <a:spcPct val="90000"/>
              </a:lnSpc>
              <a:spcBef>
                <a:spcPts val="500"/>
              </a:spcBef>
              <a:spcAft>
                <a:spcPts val="0"/>
              </a:spcAft>
              <a:buSzPts val="1800"/>
              <a:buNone/>
              <a:defRPr/>
            </a:lvl4pPr>
            <a:lvl5pPr marL="2286114" lvl="4" indent="-228611" algn="l">
              <a:lnSpc>
                <a:spcPct val="90000"/>
              </a:lnSpc>
              <a:spcBef>
                <a:spcPts val="500"/>
              </a:spcBef>
              <a:spcAft>
                <a:spcPts val="0"/>
              </a:spcAft>
              <a:buSzPts val="1800"/>
              <a:buNone/>
              <a:defRPr/>
            </a:lvl5pPr>
            <a:lvl6pPr marL="2743337" lvl="5" indent="-342917" algn="l">
              <a:lnSpc>
                <a:spcPct val="90000"/>
              </a:lnSpc>
              <a:spcBef>
                <a:spcPts val="500"/>
              </a:spcBef>
              <a:spcAft>
                <a:spcPts val="0"/>
              </a:spcAft>
              <a:buClr>
                <a:schemeClr val="dk1"/>
              </a:buClr>
              <a:buSzPts val="1800"/>
              <a:buChar char="•"/>
              <a:defRPr/>
            </a:lvl6pPr>
            <a:lvl7pPr marL="3200560" lvl="6" indent="-342917" algn="l">
              <a:lnSpc>
                <a:spcPct val="90000"/>
              </a:lnSpc>
              <a:spcBef>
                <a:spcPts val="500"/>
              </a:spcBef>
              <a:spcAft>
                <a:spcPts val="0"/>
              </a:spcAft>
              <a:buClr>
                <a:schemeClr val="dk1"/>
              </a:buClr>
              <a:buSzPts val="1800"/>
              <a:buChar char="•"/>
              <a:defRPr/>
            </a:lvl7pPr>
            <a:lvl8pPr marL="3657783" lvl="7" indent="-342917" algn="l">
              <a:lnSpc>
                <a:spcPct val="90000"/>
              </a:lnSpc>
              <a:spcBef>
                <a:spcPts val="500"/>
              </a:spcBef>
              <a:spcAft>
                <a:spcPts val="0"/>
              </a:spcAft>
              <a:buClr>
                <a:schemeClr val="dk1"/>
              </a:buClr>
              <a:buSzPts val="1800"/>
              <a:buChar char="•"/>
              <a:defRPr/>
            </a:lvl8pPr>
            <a:lvl9pPr marL="4115006" lvl="8" indent="-342917" algn="l">
              <a:lnSpc>
                <a:spcPct val="90000"/>
              </a:lnSpc>
              <a:spcBef>
                <a:spcPts val="500"/>
              </a:spcBef>
              <a:spcAft>
                <a:spcPts val="0"/>
              </a:spcAft>
              <a:buClr>
                <a:schemeClr val="dk1"/>
              </a:buClr>
              <a:buSzPts val="1800"/>
              <a:buChar char="•"/>
              <a:defRPr/>
            </a:lvl9pPr>
          </a:lstStyle>
          <a:p>
            <a:endParaRPr/>
          </a:p>
        </p:txBody>
      </p:sp>
      <p:sp>
        <p:nvSpPr>
          <p:cNvPr id="20" name="Google Shape;20;p5"/>
          <p:cNvSpPr txBox="1">
            <a:spLocks noGrp="1"/>
          </p:cNvSpPr>
          <p:nvPr>
            <p:ph type="body" idx="5"/>
          </p:nvPr>
        </p:nvSpPr>
        <p:spPr>
          <a:xfrm>
            <a:off x="7543801" y="4572001"/>
            <a:ext cx="3657600" cy="439067"/>
          </a:xfrm>
          <a:prstGeom prst="rect">
            <a:avLst/>
          </a:prstGeom>
          <a:noFill/>
          <a:ln>
            <a:noFill/>
          </a:ln>
        </p:spPr>
        <p:txBody>
          <a:bodyPr spcFirstLastPara="1" wrap="square" lIns="91425" tIns="45700" rIns="91425" bIns="45700" anchor="t" anchorCtr="0">
            <a:spAutoFit/>
          </a:bodyPr>
          <a:lstStyle>
            <a:lvl1pPr marL="457223" lvl="0" indent="-228611" algn="l">
              <a:lnSpc>
                <a:spcPct val="90000"/>
              </a:lnSpc>
              <a:spcBef>
                <a:spcPts val="1000"/>
              </a:spcBef>
              <a:spcAft>
                <a:spcPts val="0"/>
              </a:spcAft>
              <a:buSzPts val="1800"/>
              <a:buNone/>
              <a:defRPr sz="1800">
                <a:solidFill>
                  <a:schemeClr val="lt1"/>
                </a:solidFill>
              </a:defRPr>
            </a:lvl1pPr>
            <a:lvl2pPr marL="914446" lvl="1" indent="-342917" algn="l">
              <a:lnSpc>
                <a:spcPct val="90000"/>
              </a:lnSpc>
              <a:spcBef>
                <a:spcPts val="500"/>
              </a:spcBef>
              <a:spcAft>
                <a:spcPts val="0"/>
              </a:spcAft>
              <a:buSzPts val="1800"/>
              <a:buChar char="•"/>
              <a:defRPr/>
            </a:lvl2pPr>
            <a:lvl3pPr marL="1371669" lvl="2" indent="-342917" algn="l">
              <a:lnSpc>
                <a:spcPct val="90000"/>
              </a:lnSpc>
              <a:spcBef>
                <a:spcPts val="500"/>
              </a:spcBef>
              <a:spcAft>
                <a:spcPts val="0"/>
              </a:spcAft>
              <a:buSzPts val="1800"/>
              <a:buChar char="•"/>
              <a:defRPr/>
            </a:lvl3pPr>
            <a:lvl4pPr marL="1828891" lvl="3" indent="-342917" algn="l">
              <a:lnSpc>
                <a:spcPct val="90000"/>
              </a:lnSpc>
              <a:spcBef>
                <a:spcPts val="500"/>
              </a:spcBef>
              <a:spcAft>
                <a:spcPts val="0"/>
              </a:spcAft>
              <a:buSzPts val="1800"/>
              <a:buChar char="•"/>
              <a:defRPr/>
            </a:lvl4pPr>
            <a:lvl5pPr marL="2286114" lvl="4" indent="-342917" algn="l">
              <a:lnSpc>
                <a:spcPct val="90000"/>
              </a:lnSpc>
              <a:spcBef>
                <a:spcPts val="500"/>
              </a:spcBef>
              <a:spcAft>
                <a:spcPts val="0"/>
              </a:spcAft>
              <a:buSzPts val="1800"/>
              <a:buChar char="•"/>
              <a:defRPr/>
            </a:lvl5pPr>
            <a:lvl6pPr marL="2743337" lvl="5" indent="-342917" algn="l">
              <a:lnSpc>
                <a:spcPct val="90000"/>
              </a:lnSpc>
              <a:spcBef>
                <a:spcPts val="500"/>
              </a:spcBef>
              <a:spcAft>
                <a:spcPts val="0"/>
              </a:spcAft>
              <a:buClr>
                <a:schemeClr val="dk1"/>
              </a:buClr>
              <a:buSzPts val="1800"/>
              <a:buChar char="•"/>
              <a:defRPr/>
            </a:lvl6pPr>
            <a:lvl7pPr marL="3200560" lvl="6" indent="-342917" algn="l">
              <a:lnSpc>
                <a:spcPct val="90000"/>
              </a:lnSpc>
              <a:spcBef>
                <a:spcPts val="500"/>
              </a:spcBef>
              <a:spcAft>
                <a:spcPts val="0"/>
              </a:spcAft>
              <a:buClr>
                <a:schemeClr val="dk1"/>
              </a:buClr>
              <a:buSzPts val="1800"/>
              <a:buChar char="•"/>
              <a:defRPr/>
            </a:lvl7pPr>
            <a:lvl8pPr marL="3657783" lvl="7" indent="-342917" algn="l">
              <a:lnSpc>
                <a:spcPct val="90000"/>
              </a:lnSpc>
              <a:spcBef>
                <a:spcPts val="500"/>
              </a:spcBef>
              <a:spcAft>
                <a:spcPts val="0"/>
              </a:spcAft>
              <a:buClr>
                <a:schemeClr val="dk1"/>
              </a:buClr>
              <a:buSzPts val="1800"/>
              <a:buChar char="•"/>
              <a:defRPr/>
            </a:lvl8pPr>
            <a:lvl9pPr marL="4115006" lvl="8" indent="-342917"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2103779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a:t>Click to edit Master title style</a:t>
            </a:r>
            <a:endParaRPr lang="en-US" dirty="0"/>
          </a:p>
        </p:txBody>
      </p:sp>
      <p:sp>
        <p:nvSpPr>
          <p:cNvPr id="3" name="Content Placeholder 2"/>
          <p:cNvSpPr>
            <a:spLocks noGrp="1"/>
          </p:cNvSpPr>
          <p:nvPr>
            <p:ph idx="1"/>
          </p:nvPr>
        </p:nvSpPr>
        <p:spPr>
          <a:xfrm>
            <a:off x="838200" y="1397763"/>
            <a:ext cx="10515600" cy="4779200"/>
          </a:xfrm>
        </p:spPr>
        <p:txBody>
          <a:bodyPr/>
          <a:lstStyle>
            <a:lvl1pPr>
              <a:buSzPct val="75000"/>
              <a:defRPr sz="3200"/>
            </a:lvl1pPr>
            <a:lvl2pPr>
              <a:buSzPct val="75000"/>
              <a:defRPr sz="2800"/>
            </a:lvl2pPr>
            <a:lvl3pPr>
              <a:buSzPct val="75000"/>
              <a:defRPr sz="2400"/>
            </a:lvl3pPr>
            <a:lvl4pPr>
              <a:buSzPct val="75000"/>
              <a:defRPr sz="2000"/>
            </a:lvl4pPr>
            <a:lvl5pPr>
              <a:buSzPct val="750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299D5E-B0E9-463A-893C-3322F3B6E33B}" type="datetimeFigureOut">
              <a:rPr lang="en-US" smtClean="0"/>
              <a:t>8/2/2024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3937-5A05-4E1D-8394-81D5E38E121A}" type="slidenum">
              <a:rPr lang="en-US" smtClean="0"/>
              <a:t>‹#›</a:t>
            </a:fld>
            <a:endParaRPr lang="en-US"/>
          </a:p>
        </p:txBody>
      </p:sp>
      <p:grpSp>
        <p:nvGrpSpPr>
          <p:cNvPr id="9" name="Group 8"/>
          <p:cNvGrpSpPr/>
          <p:nvPr/>
        </p:nvGrpSpPr>
        <p:grpSpPr>
          <a:xfrm>
            <a:off x="1" y="-2"/>
            <a:ext cx="12192000" cy="246889"/>
            <a:chOff x="1" y="-2"/>
            <a:chExt cx="9144000" cy="246889"/>
          </a:xfrm>
        </p:grpSpPr>
        <p:sp>
          <p:nvSpPr>
            <p:cNvPr id="10" name="Rectangle 9"/>
            <p:cNvSpPr/>
            <p:nvPr/>
          </p:nvSpPr>
          <p:spPr>
            <a:xfrm>
              <a:off x="1" y="-1"/>
              <a:ext cx="628650"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673925" y="-2"/>
              <a:ext cx="182880" cy="246888"/>
            </a:xfrm>
            <a:prstGeom prst="rect">
              <a:avLst/>
            </a:prstGeom>
            <a:solidFill>
              <a:srgbClr val="78A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904217" y="-2"/>
              <a:ext cx="182880" cy="246888"/>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1134512" y="-2"/>
              <a:ext cx="182880" cy="246888"/>
            </a:xfrm>
            <a:prstGeom prst="rect">
              <a:avLst/>
            </a:prstGeom>
            <a:solidFill>
              <a:srgbClr val="6D2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Rectangle 14"/>
            <p:cNvSpPr/>
            <p:nvPr/>
          </p:nvSpPr>
          <p:spPr>
            <a:xfrm>
              <a:off x="1364807" y="-2"/>
              <a:ext cx="182880" cy="246888"/>
            </a:xfrm>
            <a:prstGeom prst="rect">
              <a:avLst/>
            </a:prstGeom>
            <a:solidFill>
              <a:srgbClr val="D06F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1595103" y="-1"/>
              <a:ext cx="7548898"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pic>
        <p:nvPicPr>
          <p:cNvPr id="7" name="Picture 6" descr="A picture containing text, font, graphics, screenshot&#10;&#10;Description automatically generated">
            <a:extLst>
              <a:ext uri="{FF2B5EF4-FFF2-40B4-BE49-F238E27FC236}">
                <a16:creationId xmlns:a16="http://schemas.microsoft.com/office/drawing/2014/main" id="{3443D3AB-E4EA-506B-2738-6E925AB5047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9739" y="6320604"/>
            <a:ext cx="1314061" cy="406030"/>
          </a:xfrm>
          <a:prstGeom prst="rect">
            <a:avLst/>
          </a:prstGeom>
        </p:spPr>
      </p:pic>
    </p:spTree>
    <p:extLst>
      <p:ext uri="{BB962C8B-B14F-4D97-AF65-F5344CB8AC3E}">
        <p14:creationId xmlns:p14="http://schemas.microsoft.com/office/powerpoint/2010/main" val="2548383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2"/>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7"/>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299D5E-B0E9-463A-893C-3322F3B6E33B}" type="datetimeFigureOut">
              <a:rPr lang="en-US" smtClean="0"/>
              <a:t>8/2/2024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573937-5A05-4E1D-8394-81D5E38E121A}" type="slidenum">
              <a:rPr lang="en-US" smtClean="0"/>
              <a:t>‹#›</a:t>
            </a:fld>
            <a:endParaRPr lang="en-US"/>
          </a:p>
        </p:txBody>
      </p:sp>
      <p:grpSp>
        <p:nvGrpSpPr>
          <p:cNvPr id="9" name="Group 8"/>
          <p:cNvGrpSpPr/>
          <p:nvPr/>
        </p:nvGrpSpPr>
        <p:grpSpPr>
          <a:xfrm>
            <a:off x="1" y="-2"/>
            <a:ext cx="12192000" cy="246889"/>
            <a:chOff x="1" y="-2"/>
            <a:chExt cx="9144000" cy="246889"/>
          </a:xfrm>
        </p:grpSpPr>
        <p:sp>
          <p:nvSpPr>
            <p:cNvPr id="10" name="Rectangle 9"/>
            <p:cNvSpPr/>
            <p:nvPr/>
          </p:nvSpPr>
          <p:spPr>
            <a:xfrm>
              <a:off x="1" y="-1"/>
              <a:ext cx="628650"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673925" y="-2"/>
              <a:ext cx="182880" cy="246888"/>
            </a:xfrm>
            <a:prstGeom prst="rect">
              <a:avLst/>
            </a:prstGeom>
            <a:solidFill>
              <a:srgbClr val="78A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904217" y="-2"/>
              <a:ext cx="182880" cy="246888"/>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1134512" y="-2"/>
              <a:ext cx="182880" cy="246888"/>
            </a:xfrm>
            <a:prstGeom prst="rect">
              <a:avLst/>
            </a:prstGeom>
            <a:solidFill>
              <a:srgbClr val="6D2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Rectangle 14"/>
            <p:cNvSpPr/>
            <p:nvPr/>
          </p:nvSpPr>
          <p:spPr>
            <a:xfrm>
              <a:off x="1364807" y="-2"/>
              <a:ext cx="182880" cy="246888"/>
            </a:xfrm>
            <a:prstGeom prst="rect">
              <a:avLst/>
            </a:prstGeom>
            <a:solidFill>
              <a:srgbClr val="D06F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1595103" y="-1"/>
              <a:ext cx="7548898"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pic>
        <p:nvPicPr>
          <p:cNvPr id="7" name="Picture 6" descr="A picture containing text, font, graphics, screenshot&#10;&#10;Description automatically generated">
            <a:extLst>
              <a:ext uri="{FF2B5EF4-FFF2-40B4-BE49-F238E27FC236}">
                <a16:creationId xmlns:a16="http://schemas.microsoft.com/office/drawing/2014/main" id="{687277C0-5D3A-F510-8615-B091DAEE198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9739" y="6320604"/>
            <a:ext cx="1314061" cy="406030"/>
          </a:xfrm>
          <a:prstGeom prst="rect">
            <a:avLst/>
          </a:prstGeom>
        </p:spPr>
      </p:pic>
    </p:spTree>
    <p:extLst>
      <p:ext uri="{BB962C8B-B14F-4D97-AF65-F5344CB8AC3E}">
        <p14:creationId xmlns:p14="http://schemas.microsoft.com/office/powerpoint/2010/main" val="893860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144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397765"/>
            <a:ext cx="5181600" cy="4779198"/>
          </a:xfrm>
        </p:spPr>
        <p:txBody>
          <a:bodyPr/>
          <a:lstStyle>
            <a:lvl1pPr>
              <a:buSzPct val="75000"/>
              <a:defRPr sz="3200"/>
            </a:lvl1pPr>
            <a:lvl2pPr>
              <a:buSzPct val="75000"/>
              <a:defRPr sz="2800"/>
            </a:lvl2pPr>
            <a:lvl3pPr>
              <a:buSzPct val="75000"/>
              <a:defRPr sz="2400"/>
            </a:lvl3pPr>
            <a:lvl4pPr>
              <a:buSzPct val="75000"/>
              <a:defRPr sz="2000"/>
            </a:lvl4pPr>
            <a:lvl5pPr>
              <a:buSzPct val="750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397765"/>
            <a:ext cx="5181600" cy="4779198"/>
          </a:xfrm>
        </p:spPr>
        <p:txBody>
          <a:bodyPr/>
          <a:lstStyle>
            <a:lvl1pPr>
              <a:buSzPct val="75000"/>
              <a:defRPr sz="3200"/>
            </a:lvl1pPr>
            <a:lvl2pPr>
              <a:buSzPct val="75000"/>
              <a:defRPr sz="2800"/>
            </a:lvl2pPr>
            <a:lvl3pPr>
              <a:buSzPct val="75000"/>
              <a:defRPr sz="2400"/>
            </a:lvl3pPr>
            <a:lvl4pPr>
              <a:buSzPct val="75000"/>
              <a:defRPr sz="2000"/>
            </a:lvl4pPr>
            <a:lvl5pPr>
              <a:buSzPct val="75000"/>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299D5E-B0E9-463A-893C-3322F3B6E33B}" type="datetimeFigureOut">
              <a:rPr lang="en-US" smtClean="0"/>
              <a:t>8/2/2024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3937-5A05-4E1D-8394-81D5E38E121A}" type="slidenum">
              <a:rPr lang="en-US" smtClean="0"/>
              <a:t>‹#›</a:t>
            </a:fld>
            <a:endParaRPr lang="en-US"/>
          </a:p>
        </p:txBody>
      </p:sp>
      <p:grpSp>
        <p:nvGrpSpPr>
          <p:cNvPr id="10" name="Group 9"/>
          <p:cNvGrpSpPr/>
          <p:nvPr/>
        </p:nvGrpSpPr>
        <p:grpSpPr>
          <a:xfrm>
            <a:off x="1" y="-2"/>
            <a:ext cx="12192000" cy="246889"/>
            <a:chOff x="1" y="-2"/>
            <a:chExt cx="9144000" cy="246889"/>
          </a:xfrm>
        </p:grpSpPr>
        <p:sp>
          <p:nvSpPr>
            <p:cNvPr id="12" name="Rectangle 11"/>
            <p:cNvSpPr/>
            <p:nvPr/>
          </p:nvSpPr>
          <p:spPr>
            <a:xfrm>
              <a:off x="1" y="-1"/>
              <a:ext cx="628650"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673925" y="-2"/>
              <a:ext cx="182880" cy="246888"/>
            </a:xfrm>
            <a:prstGeom prst="rect">
              <a:avLst/>
            </a:prstGeom>
            <a:solidFill>
              <a:srgbClr val="78A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904217" y="-2"/>
              <a:ext cx="182880" cy="246888"/>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Rectangle 14"/>
            <p:cNvSpPr/>
            <p:nvPr/>
          </p:nvSpPr>
          <p:spPr>
            <a:xfrm>
              <a:off x="1134512" y="-2"/>
              <a:ext cx="182880" cy="246888"/>
            </a:xfrm>
            <a:prstGeom prst="rect">
              <a:avLst/>
            </a:prstGeom>
            <a:solidFill>
              <a:srgbClr val="6D2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1364807" y="-2"/>
              <a:ext cx="182880" cy="246888"/>
            </a:xfrm>
            <a:prstGeom prst="rect">
              <a:avLst/>
            </a:prstGeom>
            <a:solidFill>
              <a:srgbClr val="D06F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Rectangle 16"/>
            <p:cNvSpPr/>
            <p:nvPr/>
          </p:nvSpPr>
          <p:spPr>
            <a:xfrm>
              <a:off x="1595103" y="-1"/>
              <a:ext cx="7548898"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pic>
        <p:nvPicPr>
          <p:cNvPr id="8" name="Picture 7" descr="A picture containing text, font, graphics, screenshot&#10;&#10;Description automatically generated">
            <a:extLst>
              <a:ext uri="{FF2B5EF4-FFF2-40B4-BE49-F238E27FC236}">
                <a16:creationId xmlns:a16="http://schemas.microsoft.com/office/drawing/2014/main" id="{93B55BC8-5610-10A8-BE3E-128F3A4D02F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9739" y="6320604"/>
            <a:ext cx="1314061" cy="406030"/>
          </a:xfrm>
          <a:prstGeom prst="rect">
            <a:avLst/>
          </a:prstGeom>
        </p:spPr>
      </p:pic>
    </p:spTree>
    <p:extLst>
      <p:ext uri="{BB962C8B-B14F-4D97-AF65-F5344CB8AC3E}">
        <p14:creationId xmlns:p14="http://schemas.microsoft.com/office/powerpoint/2010/main" val="2451066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914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397765"/>
            <a:ext cx="5157787" cy="792776"/>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308783"/>
            <a:ext cx="5157787" cy="3880883"/>
          </a:xfrm>
        </p:spPr>
        <p:txBody>
          <a:bodyPr/>
          <a:lstStyle>
            <a:lvl1pPr>
              <a:buSzPct val="75000"/>
              <a:defRPr/>
            </a:lvl1pPr>
            <a:lvl2pPr>
              <a:buSzPct val="75000"/>
              <a:defRPr/>
            </a:lvl2pPr>
            <a:lvl3pPr>
              <a:buSzPct val="75000"/>
              <a:defRPr/>
            </a:lvl3pPr>
            <a:lvl4pPr>
              <a:buSzPct val="75000"/>
              <a:defRPr/>
            </a:lvl4pPr>
            <a:lvl5pPr>
              <a:buSzPct val="75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2" y="1397765"/>
            <a:ext cx="5183188" cy="792776"/>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2" y="2308783"/>
            <a:ext cx="5183188" cy="3880883"/>
          </a:xfrm>
        </p:spPr>
        <p:txBody>
          <a:bodyPr/>
          <a:lstStyle>
            <a:lvl1pPr>
              <a:buSzPct val="75000"/>
              <a:defRPr/>
            </a:lvl1pPr>
            <a:lvl2pPr>
              <a:buSzPct val="75000"/>
              <a:defRPr/>
            </a:lvl2pPr>
            <a:lvl3pPr>
              <a:buSzPct val="75000"/>
              <a:defRPr/>
            </a:lvl3pPr>
            <a:lvl4pPr>
              <a:buSzPct val="75000"/>
              <a:defRPr/>
            </a:lvl4pPr>
            <a:lvl5pPr>
              <a:buSzPct val="75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299D5E-B0E9-463A-893C-3322F3B6E33B}" type="datetimeFigureOut">
              <a:rPr lang="en-US" smtClean="0"/>
              <a:t>8/2/2024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573937-5A05-4E1D-8394-81D5E38E121A}" type="slidenum">
              <a:rPr lang="en-US" smtClean="0"/>
              <a:t>‹#›</a:t>
            </a:fld>
            <a:endParaRPr lang="en-US"/>
          </a:p>
        </p:txBody>
      </p:sp>
      <p:grpSp>
        <p:nvGrpSpPr>
          <p:cNvPr id="12" name="Group 11"/>
          <p:cNvGrpSpPr/>
          <p:nvPr/>
        </p:nvGrpSpPr>
        <p:grpSpPr>
          <a:xfrm>
            <a:off x="1" y="-2"/>
            <a:ext cx="12192000" cy="246889"/>
            <a:chOff x="1" y="-2"/>
            <a:chExt cx="9144000" cy="246889"/>
          </a:xfrm>
        </p:grpSpPr>
        <p:sp>
          <p:nvSpPr>
            <p:cNvPr id="14" name="Rectangle 13"/>
            <p:cNvSpPr/>
            <p:nvPr/>
          </p:nvSpPr>
          <p:spPr>
            <a:xfrm>
              <a:off x="1" y="-1"/>
              <a:ext cx="628650"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Rectangle 14"/>
            <p:cNvSpPr/>
            <p:nvPr/>
          </p:nvSpPr>
          <p:spPr>
            <a:xfrm>
              <a:off x="673925" y="-2"/>
              <a:ext cx="182880" cy="246888"/>
            </a:xfrm>
            <a:prstGeom prst="rect">
              <a:avLst/>
            </a:prstGeom>
            <a:solidFill>
              <a:srgbClr val="78A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904217" y="-2"/>
              <a:ext cx="182880" cy="246888"/>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Rectangle 16"/>
            <p:cNvSpPr/>
            <p:nvPr/>
          </p:nvSpPr>
          <p:spPr>
            <a:xfrm>
              <a:off x="1134512" y="-2"/>
              <a:ext cx="182880" cy="246888"/>
            </a:xfrm>
            <a:prstGeom prst="rect">
              <a:avLst/>
            </a:prstGeom>
            <a:solidFill>
              <a:srgbClr val="6D2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Rectangle 17"/>
            <p:cNvSpPr/>
            <p:nvPr/>
          </p:nvSpPr>
          <p:spPr>
            <a:xfrm>
              <a:off x="1364807" y="-2"/>
              <a:ext cx="182880" cy="246888"/>
            </a:xfrm>
            <a:prstGeom prst="rect">
              <a:avLst/>
            </a:prstGeom>
            <a:solidFill>
              <a:srgbClr val="D06F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Rectangle 18"/>
            <p:cNvSpPr/>
            <p:nvPr/>
          </p:nvSpPr>
          <p:spPr>
            <a:xfrm>
              <a:off x="1595103" y="-1"/>
              <a:ext cx="7548898"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pic>
        <p:nvPicPr>
          <p:cNvPr id="11" name="Picture 10" descr="A picture containing text, font, graphics, screenshot&#10;&#10;Description automatically generated">
            <a:extLst>
              <a:ext uri="{FF2B5EF4-FFF2-40B4-BE49-F238E27FC236}">
                <a16:creationId xmlns:a16="http://schemas.microsoft.com/office/drawing/2014/main" id="{ECB385D5-A869-E8FC-FBBF-16AED05635A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9739" y="6320604"/>
            <a:ext cx="1314061" cy="406030"/>
          </a:xfrm>
          <a:prstGeom prst="rect">
            <a:avLst/>
          </a:prstGeom>
        </p:spPr>
      </p:pic>
    </p:spTree>
    <p:extLst>
      <p:ext uri="{BB962C8B-B14F-4D97-AF65-F5344CB8AC3E}">
        <p14:creationId xmlns:p14="http://schemas.microsoft.com/office/powerpoint/2010/main" val="1320827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144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299D5E-B0E9-463A-893C-3322F3B6E33B}" type="datetimeFigureOut">
              <a:rPr lang="en-US" smtClean="0"/>
              <a:t>8/2/2024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573937-5A05-4E1D-8394-81D5E38E121A}" type="slidenum">
              <a:rPr lang="en-US" smtClean="0"/>
              <a:t>‹#›</a:t>
            </a:fld>
            <a:endParaRPr lang="en-US"/>
          </a:p>
        </p:txBody>
      </p:sp>
      <p:grpSp>
        <p:nvGrpSpPr>
          <p:cNvPr id="8" name="Group 7"/>
          <p:cNvGrpSpPr/>
          <p:nvPr/>
        </p:nvGrpSpPr>
        <p:grpSpPr>
          <a:xfrm>
            <a:off x="1" y="-2"/>
            <a:ext cx="12192000" cy="246889"/>
            <a:chOff x="1" y="-2"/>
            <a:chExt cx="9144000" cy="246889"/>
          </a:xfrm>
        </p:grpSpPr>
        <p:sp>
          <p:nvSpPr>
            <p:cNvPr id="9" name="Rectangle 8"/>
            <p:cNvSpPr/>
            <p:nvPr/>
          </p:nvSpPr>
          <p:spPr>
            <a:xfrm>
              <a:off x="1" y="-1"/>
              <a:ext cx="628650"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673925" y="-2"/>
              <a:ext cx="182880" cy="246888"/>
            </a:xfrm>
            <a:prstGeom prst="rect">
              <a:avLst/>
            </a:prstGeom>
            <a:solidFill>
              <a:srgbClr val="78A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904217" y="-2"/>
              <a:ext cx="182880" cy="246888"/>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134512" y="-2"/>
              <a:ext cx="182880" cy="246888"/>
            </a:xfrm>
            <a:prstGeom prst="rect">
              <a:avLst/>
            </a:prstGeom>
            <a:solidFill>
              <a:srgbClr val="6D2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1364807" y="-2"/>
              <a:ext cx="182880" cy="246888"/>
            </a:xfrm>
            <a:prstGeom prst="rect">
              <a:avLst/>
            </a:prstGeom>
            <a:solidFill>
              <a:srgbClr val="D06F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Rectangle 14"/>
            <p:cNvSpPr/>
            <p:nvPr/>
          </p:nvSpPr>
          <p:spPr>
            <a:xfrm>
              <a:off x="1595103" y="-1"/>
              <a:ext cx="7548898"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pic>
        <p:nvPicPr>
          <p:cNvPr id="6" name="Picture 5" descr="A picture containing text, font, graphics, screenshot&#10;&#10;Description automatically generated">
            <a:extLst>
              <a:ext uri="{FF2B5EF4-FFF2-40B4-BE49-F238E27FC236}">
                <a16:creationId xmlns:a16="http://schemas.microsoft.com/office/drawing/2014/main" id="{6153A61A-115E-B47F-D014-330928EC9EE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9739" y="6320604"/>
            <a:ext cx="1314061" cy="406030"/>
          </a:xfrm>
          <a:prstGeom prst="rect">
            <a:avLst/>
          </a:prstGeom>
        </p:spPr>
      </p:pic>
    </p:spTree>
    <p:extLst>
      <p:ext uri="{BB962C8B-B14F-4D97-AF65-F5344CB8AC3E}">
        <p14:creationId xmlns:p14="http://schemas.microsoft.com/office/powerpoint/2010/main" val="3790441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299D5E-B0E9-463A-893C-3322F3B6E33B}" type="datetimeFigureOut">
              <a:rPr lang="en-US" smtClean="0"/>
              <a:t>8/2/2024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573937-5A05-4E1D-8394-81D5E38E121A}" type="slidenum">
              <a:rPr lang="en-US" smtClean="0"/>
              <a:t>‹#›</a:t>
            </a:fld>
            <a:endParaRPr lang="en-US"/>
          </a:p>
        </p:txBody>
      </p:sp>
      <p:grpSp>
        <p:nvGrpSpPr>
          <p:cNvPr id="7" name="Group 6"/>
          <p:cNvGrpSpPr/>
          <p:nvPr/>
        </p:nvGrpSpPr>
        <p:grpSpPr>
          <a:xfrm>
            <a:off x="1" y="-2"/>
            <a:ext cx="12192000" cy="246889"/>
            <a:chOff x="1" y="-2"/>
            <a:chExt cx="9144000" cy="246889"/>
          </a:xfrm>
        </p:grpSpPr>
        <p:sp>
          <p:nvSpPr>
            <p:cNvPr id="9" name="Rectangle 8"/>
            <p:cNvSpPr/>
            <p:nvPr/>
          </p:nvSpPr>
          <p:spPr>
            <a:xfrm>
              <a:off x="1" y="-1"/>
              <a:ext cx="628650"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673925" y="-2"/>
              <a:ext cx="182880" cy="246888"/>
            </a:xfrm>
            <a:prstGeom prst="rect">
              <a:avLst/>
            </a:prstGeom>
            <a:solidFill>
              <a:srgbClr val="78A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904217" y="-2"/>
              <a:ext cx="182880" cy="246888"/>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134512" y="-2"/>
              <a:ext cx="182880" cy="246888"/>
            </a:xfrm>
            <a:prstGeom prst="rect">
              <a:avLst/>
            </a:prstGeom>
            <a:solidFill>
              <a:srgbClr val="6D2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364807" y="-2"/>
              <a:ext cx="182880" cy="246888"/>
            </a:xfrm>
            <a:prstGeom prst="rect">
              <a:avLst/>
            </a:prstGeom>
            <a:solidFill>
              <a:srgbClr val="D06F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1595103" y="-1"/>
              <a:ext cx="7548898"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pic>
        <p:nvPicPr>
          <p:cNvPr id="5" name="Picture 4" descr="A picture containing text, font, graphics, screenshot&#10;&#10;Description automatically generated">
            <a:extLst>
              <a:ext uri="{FF2B5EF4-FFF2-40B4-BE49-F238E27FC236}">
                <a16:creationId xmlns:a16="http://schemas.microsoft.com/office/drawing/2014/main" id="{727AEFA3-F904-BBBC-FF79-2CDC00F5975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9739" y="6320604"/>
            <a:ext cx="1314061" cy="406030"/>
          </a:xfrm>
          <a:prstGeom prst="rect">
            <a:avLst/>
          </a:prstGeom>
        </p:spPr>
      </p:pic>
    </p:spTree>
    <p:extLst>
      <p:ext uri="{BB962C8B-B14F-4D97-AF65-F5344CB8AC3E}">
        <p14:creationId xmlns:p14="http://schemas.microsoft.com/office/powerpoint/2010/main" val="10347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9"/>
            <a:ext cx="6172200" cy="4873625"/>
          </a:xfrm>
        </p:spPr>
        <p:txBody>
          <a:bodyPr/>
          <a:lstStyle>
            <a:lvl1pPr>
              <a:buSzPct val="75000"/>
              <a:defRPr sz="3200"/>
            </a:lvl1pPr>
            <a:lvl2pPr>
              <a:buSzPct val="75000"/>
              <a:defRPr sz="2800"/>
            </a:lvl2pPr>
            <a:lvl3pPr>
              <a:buSzPct val="75000"/>
              <a:defRPr sz="2400"/>
            </a:lvl3pPr>
            <a:lvl4pPr>
              <a:buSzPct val="75000"/>
              <a:defRPr sz="2000"/>
            </a:lvl4pPr>
            <a:lvl5pPr>
              <a:buSzPct val="75000"/>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299D5E-B0E9-463A-893C-3322F3B6E33B}" type="datetimeFigureOut">
              <a:rPr lang="en-US" smtClean="0"/>
              <a:t>8/2/2024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3937-5A05-4E1D-8394-81D5E38E121A}" type="slidenum">
              <a:rPr lang="en-US" smtClean="0"/>
              <a:t>‹#›</a:t>
            </a:fld>
            <a:endParaRPr lang="en-US"/>
          </a:p>
        </p:txBody>
      </p:sp>
      <p:grpSp>
        <p:nvGrpSpPr>
          <p:cNvPr id="10" name="Group 9"/>
          <p:cNvGrpSpPr/>
          <p:nvPr/>
        </p:nvGrpSpPr>
        <p:grpSpPr>
          <a:xfrm>
            <a:off x="1" y="-2"/>
            <a:ext cx="12192000" cy="246889"/>
            <a:chOff x="1" y="-2"/>
            <a:chExt cx="9144000" cy="246889"/>
          </a:xfrm>
        </p:grpSpPr>
        <p:sp>
          <p:nvSpPr>
            <p:cNvPr id="12" name="Rectangle 11"/>
            <p:cNvSpPr/>
            <p:nvPr/>
          </p:nvSpPr>
          <p:spPr>
            <a:xfrm>
              <a:off x="1" y="-1"/>
              <a:ext cx="628650"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673925" y="-2"/>
              <a:ext cx="182880" cy="246888"/>
            </a:xfrm>
            <a:prstGeom prst="rect">
              <a:avLst/>
            </a:prstGeom>
            <a:solidFill>
              <a:srgbClr val="78A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904217" y="-2"/>
              <a:ext cx="182880" cy="246888"/>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Rectangle 14"/>
            <p:cNvSpPr/>
            <p:nvPr/>
          </p:nvSpPr>
          <p:spPr>
            <a:xfrm>
              <a:off x="1134512" y="-2"/>
              <a:ext cx="182880" cy="246888"/>
            </a:xfrm>
            <a:prstGeom prst="rect">
              <a:avLst/>
            </a:prstGeom>
            <a:solidFill>
              <a:srgbClr val="6D2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1364807" y="-2"/>
              <a:ext cx="182880" cy="246888"/>
            </a:xfrm>
            <a:prstGeom prst="rect">
              <a:avLst/>
            </a:prstGeom>
            <a:solidFill>
              <a:srgbClr val="D06F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Rectangle 16"/>
            <p:cNvSpPr/>
            <p:nvPr/>
          </p:nvSpPr>
          <p:spPr>
            <a:xfrm>
              <a:off x="1595103" y="-1"/>
              <a:ext cx="7548898"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pic>
        <p:nvPicPr>
          <p:cNvPr id="8" name="Picture 7" descr="A picture containing text, font, graphics, screenshot&#10;&#10;Description automatically generated">
            <a:extLst>
              <a:ext uri="{FF2B5EF4-FFF2-40B4-BE49-F238E27FC236}">
                <a16:creationId xmlns:a16="http://schemas.microsoft.com/office/drawing/2014/main" id="{461CBF7A-D901-7D62-6810-D12426D8D8E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9739" y="6320604"/>
            <a:ext cx="1314061" cy="406030"/>
          </a:xfrm>
          <a:prstGeom prst="rect">
            <a:avLst/>
          </a:prstGeom>
        </p:spPr>
      </p:pic>
    </p:spTree>
    <p:extLst>
      <p:ext uri="{BB962C8B-B14F-4D97-AF65-F5344CB8AC3E}">
        <p14:creationId xmlns:p14="http://schemas.microsoft.com/office/powerpoint/2010/main" val="16536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9"/>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299D5E-B0E9-463A-893C-3322F3B6E33B}" type="datetimeFigureOut">
              <a:rPr lang="en-US" smtClean="0"/>
              <a:t>8/2/2024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573937-5A05-4E1D-8394-81D5E38E121A}" type="slidenum">
              <a:rPr lang="en-US" smtClean="0"/>
              <a:t>‹#›</a:t>
            </a:fld>
            <a:endParaRPr lang="en-US"/>
          </a:p>
        </p:txBody>
      </p:sp>
      <p:grpSp>
        <p:nvGrpSpPr>
          <p:cNvPr id="10" name="Group 9"/>
          <p:cNvGrpSpPr/>
          <p:nvPr/>
        </p:nvGrpSpPr>
        <p:grpSpPr>
          <a:xfrm>
            <a:off x="1" y="-2"/>
            <a:ext cx="12192000" cy="246889"/>
            <a:chOff x="1" y="-2"/>
            <a:chExt cx="9144000" cy="246889"/>
          </a:xfrm>
        </p:grpSpPr>
        <p:sp>
          <p:nvSpPr>
            <p:cNvPr id="12" name="Rectangle 11"/>
            <p:cNvSpPr/>
            <p:nvPr/>
          </p:nvSpPr>
          <p:spPr>
            <a:xfrm>
              <a:off x="1" y="-1"/>
              <a:ext cx="628650"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673925" y="-2"/>
              <a:ext cx="182880" cy="246888"/>
            </a:xfrm>
            <a:prstGeom prst="rect">
              <a:avLst/>
            </a:prstGeom>
            <a:solidFill>
              <a:srgbClr val="78A2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904217" y="-2"/>
              <a:ext cx="182880" cy="246888"/>
            </a:xfrm>
            <a:prstGeom prst="rect">
              <a:avLst/>
            </a:prstGeom>
            <a:solidFill>
              <a:srgbClr val="0046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Rectangle 14"/>
            <p:cNvSpPr/>
            <p:nvPr/>
          </p:nvSpPr>
          <p:spPr>
            <a:xfrm>
              <a:off x="1134512" y="-2"/>
              <a:ext cx="182880" cy="246888"/>
            </a:xfrm>
            <a:prstGeom prst="rect">
              <a:avLst/>
            </a:prstGeom>
            <a:solidFill>
              <a:srgbClr val="6D27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1364807" y="-2"/>
              <a:ext cx="182880" cy="246888"/>
            </a:xfrm>
            <a:prstGeom prst="rect">
              <a:avLst/>
            </a:prstGeom>
            <a:solidFill>
              <a:srgbClr val="D06F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Rectangle 16"/>
            <p:cNvSpPr/>
            <p:nvPr/>
          </p:nvSpPr>
          <p:spPr>
            <a:xfrm>
              <a:off x="1595103" y="-1"/>
              <a:ext cx="7548898" cy="246888"/>
            </a:xfrm>
            <a:prstGeom prst="rect">
              <a:avLst/>
            </a:prstGeom>
            <a:solidFill>
              <a:srgbClr val="008B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pic>
        <p:nvPicPr>
          <p:cNvPr id="8" name="Picture 7" descr="A picture containing text, font, graphics, screenshot&#10;&#10;Description automatically generated">
            <a:extLst>
              <a:ext uri="{FF2B5EF4-FFF2-40B4-BE49-F238E27FC236}">
                <a16:creationId xmlns:a16="http://schemas.microsoft.com/office/drawing/2014/main" id="{D1A50C58-F69E-FAB5-0F41-DAC7852AAF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39739" y="6320604"/>
            <a:ext cx="1314061" cy="406030"/>
          </a:xfrm>
          <a:prstGeom prst="rect">
            <a:avLst/>
          </a:prstGeom>
        </p:spPr>
      </p:pic>
    </p:spTree>
    <p:extLst>
      <p:ext uri="{BB962C8B-B14F-4D97-AF65-F5344CB8AC3E}">
        <p14:creationId xmlns:p14="http://schemas.microsoft.com/office/powerpoint/2010/main" val="4233097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299D5E-B0E9-463A-893C-3322F3B6E33B}" type="datetimeFigureOut">
              <a:rPr lang="en-US" smtClean="0"/>
              <a:t>8/2/2024</a:t>
            </a:fld>
            <a:endParaRPr lang="en-US"/>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573937-5A05-4E1D-8394-81D5E38E121A}" type="slidenum">
              <a:rPr lang="en-US" smtClean="0"/>
              <a:t>‹#›</a:t>
            </a:fld>
            <a:endParaRPr lang="en-US"/>
          </a:p>
        </p:txBody>
      </p:sp>
      <p:pic>
        <p:nvPicPr>
          <p:cNvPr id="7" name="Picture 6" descr="A picture containing text, font, graphics, screenshot&#10;&#10;Description automatically generated">
            <a:extLst>
              <a:ext uri="{FF2B5EF4-FFF2-40B4-BE49-F238E27FC236}">
                <a16:creationId xmlns:a16="http://schemas.microsoft.com/office/drawing/2014/main" id="{59ABA86D-1A67-C1F9-BDD7-028278F7927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039739" y="6320604"/>
            <a:ext cx="1314061" cy="406030"/>
          </a:xfrm>
          <a:prstGeom prst="rect">
            <a:avLst/>
          </a:prstGeom>
        </p:spPr>
      </p:pic>
    </p:spTree>
    <p:extLst>
      <p:ext uri="{BB962C8B-B14F-4D97-AF65-F5344CB8AC3E}">
        <p14:creationId xmlns:p14="http://schemas.microsoft.com/office/powerpoint/2010/main" val="16237283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lyons@naccho.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acl.gov/programs/centers-independent-living/list-cils-and-spil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ilru.org/projects/cil-net/cil-center-and-association-directory"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pathlms.com/naccho/courses/5037"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pathlms.com/naccho/courses/46354"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nationalcenterdph.org/our-focus-areas/emergency-preparedness/prepared4all/online-training/"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hyperlink" Target="https://www.naccho.org/uploads/downloadable-resources/CDC_Foundation_Partnership_Guide_2023-508.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hyperlink" Target="https://www.naccho.org/programs/community-health/disability"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slyons@naccho.or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7E985DD-1BD3-4746-9B23-220930E670A6}"/>
              </a:ext>
            </a:extLst>
          </p:cNvPr>
          <p:cNvSpPr>
            <a:spLocks noGrp="1"/>
          </p:cNvSpPr>
          <p:nvPr>
            <p:ph type="title"/>
          </p:nvPr>
        </p:nvSpPr>
        <p:spPr>
          <a:xfrm>
            <a:off x="838200" y="913090"/>
            <a:ext cx="10515600" cy="2515910"/>
          </a:xfrm>
        </p:spPr>
        <p:txBody>
          <a:bodyPr>
            <a:noAutofit/>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Recommendations, training and resources to build local city-county health and disability partnerships: lessons from the field </a:t>
            </a:r>
            <a:endParaRPr lang="en-US" sz="4400" dirty="0"/>
          </a:p>
        </p:txBody>
      </p:sp>
      <p:sp>
        <p:nvSpPr>
          <p:cNvPr id="11" name="Text Placeholder 10">
            <a:extLst>
              <a:ext uri="{FF2B5EF4-FFF2-40B4-BE49-F238E27FC236}">
                <a16:creationId xmlns:a16="http://schemas.microsoft.com/office/drawing/2014/main" id="{FC636167-A4CB-4A68-8699-230229172230}"/>
              </a:ext>
            </a:extLst>
          </p:cNvPr>
          <p:cNvSpPr>
            <a:spLocks noGrp="1"/>
          </p:cNvSpPr>
          <p:nvPr>
            <p:ph type="body" sz="quarter" idx="13"/>
          </p:nvPr>
        </p:nvSpPr>
        <p:spPr>
          <a:xfrm>
            <a:off x="838200" y="4680065"/>
            <a:ext cx="10515600" cy="1604357"/>
          </a:xfrm>
        </p:spPr>
        <p:txBody>
          <a:bodyPr/>
          <a:lstStyle/>
          <a:p>
            <a:r>
              <a:rPr lang="en-US" dirty="0"/>
              <a:t>Sara Lyons, MPH (she/her)</a:t>
            </a:r>
          </a:p>
          <a:p>
            <a:r>
              <a:rPr lang="en-US" dirty="0"/>
              <a:t>Senior Program Analyst, Health and Disability</a:t>
            </a:r>
          </a:p>
          <a:p>
            <a:r>
              <a:rPr lang="en-US" dirty="0"/>
              <a:t> </a:t>
            </a:r>
            <a:r>
              <a:rPr lang="en-US" dirty="0">
                <a:hlinkClick r:id="rId3"/>
              </a:rPr>
              <a:t>slyons@naccho.org</a:t>
            </a:r>
            <a:r>
              <a:rPr lang="en-US" dirty="0"/>
              <a:t> </a:t>
            </a:r>
          </a:p>
        </p:txBody>
      </p:sp>
    </p:spTree>
    <p:extLst>
      <p:ext uri="{BB962C8B-B14F-4D97-AF65-F5344CB8AC3E}">
        <p14:creationId xmlns:p14="http://schemas.microsoft.com/office/powerpoint/2010/main" val="3136072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BE178-9652-4DE0-8887-D21A25D03D80}"/>
              </a:ext>
            </a:extLst>
          </p:cNvPr>
          <p:cNvSpPr>
            <a:spLocks noGrp="1"/>
          </p:cNvSpPr>
          <p:nvPr>
            <p:ph type="title"/>
          </p:nvPr>
        </p:nvSpPr>
        <p:spPr>
          <a:xfrm>
            <a:off x="838200" y="348341"/>
            <a:ext cx="7886700" cy="871538"/>
          </a:xfrm>
        </p:spPr>
        <p:txBody>
          <a:bodyPr/>
          <a:lstStyle/>
          <a:p>
            <a:r>
              <a:rPr lang="en-US" dirty="0"/>
              <a:t>Partnership Recommendations</a:t>
            </a:r>
          </a:p>
        </p:txBody>
      </p:sp>
      <p:sp>
        <p:nvSpPr>
          <p:cNvPr id="5" name="Content Placeholder 4">
            <a:extLst>
              <a:ext uri="{FF2B5EF4-FFF2-40B4-BE49-F238E27FC236}">
                <a16:creationId xmlns:a16="http://schemas.microsoft.com/office/drawing/2014/main" id="{B559723F-FDC4-4FE1-9AE0-AB8C67C13C13}"/>
              </a:ext>
            </a:extLst>
          </p:cNvPr>
          <p:cNvSpPr>
            <a:spLocks noGrp="1"/>
          </p:cNvSpPr>
          <p:nvPr>
            <p:ph idx="1"/>
          </p:nvPr>
        </p:nvSpPr>
        <p:spPr>
          <a:xfrm>
            <a:off x="838200" y="1219879"/>
            <a:ext cx="10937488" cy="4873364"/>
          </a:xfrm>
        </p:spPr>
        <p:txBody>
          <a:bodyPr>
            <a:noAutofit/>
          </a:bodyPr>
          <a:lstStyle/>
          <a:p>
            <a:pPr marL="0" indent="0">
              <a:buNone/>
            </a:pPr>
            <a:r>
              <a:rPr lang="en-US" sz="3500" dirty="0">
                <a:ea typeface="+mn-lt"/>
                <a:cs typeface="+mn-lt"/>
              </a:rPr>
              <a:t>Community-based organizations and advocates representing the local disability community are critical partners in supporting local public health inclusion initiatives. </a:t>
            </a:r>
            <a:endParaRPr lang="en-US" sz="3500" dirty="0">
              <a:cs typeface="Calibri"/>
            </a:endParaRPr>
          </a:p>
          <a:p>
            <a:pPr marL="0" indent="0">
              <a:buNone/>
            </a:pPr>
            <a:endParaRPr lang="en-US" sz="3500" dirty="0"/>
          </a:p>
          <a:p>
            <a:pPr marL="0" indent="0">
              <a:buNone/>
            </a:pPr>
            <a:r>
              <a:rPr lang="en-US" sz="3500" dirty="0"/>
              <a:t>Examples of partners:</a:t>
            </a:r>
          </a:p>
          <a:p>
            <a:r>
              <a:rPr lang="en-US" sz="3500" dirty="0"/>
              <a:t>Centers for Independent Living (CILs)</a:t>
            </a:r>
          </a:p>
          <a:p>
            <a:r>
              <a:rPr lang="en-US" sz="3500" dirty="0"/>
              <a:t>University Centers for Excellence in Developmental Disabilities (UCEDDs) </a:t>
            </a:r>
          </a:p>
          <a:p>
            <a:r>
              <a:rPr lang="en-US" sz="3500" dirty="0"/>
              <a:t>Special Olympics local chapters </a:t>
            </a:r>
          </a:p>
          <a:p>
            <a:pPr marL="0" indent="0">
              <a:buNone/>
            </a:pPr>
            <a:endParaRPr lang="en-US" dirty="0"/>
          </a:p>
        </p:txBody>
      </p:sp>
    </p:spTree>
    <p:extLst>
      <p:ext uri="{BB962C8B-B14F-4D97-AF65-F5344CB8AC3E}">
        <p14:creationId xmlns:p14="http://schemas.microsoft.com/office/powerpoint/2010/main" val="2544519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A6D9A-62BE-46DF-20FE-D7E3A216D9B4}"/>
              </a:ext>
            </a:extLst>
          </p:cNvPr>
          <p:cNvSpPr>
            <a:spLocks noGrp="1"/>
          </p:cNvSpPr>
          <p:nvPr>
            <p:ph type="title"/>
          </p:nvPr>
        </p:nvSpPr>
        <p:spPr/>
        <p:txBody>
          <a:bodyPr/>
          <a:lstStyle/>
          <a:p>
            <a:r>
              <a:rPr lang="en-US" dirty="0"/>
              <a:t>Centers for Independent Living Directories</a:t>
            </a:r>
          </a:p>
        </p:txBody>
      </p:sp>
      <p:sp>
        <p:nvSpPr>
          <p:cNvPr id="3" name="Content Placeholder 2">
            <a:extLst>
              <a:ext uri="{FF2B5EF4-FFF2-40B4-BE49-F238E27FC236}">
                <a16:creationId xmlns:a16="http://schemas.microsoft.com/office/drawing/2014/main" id="{2C790576-62B9-AF90-980E-F994B611FCC2}"/>
              </a:ext>
            </a:extLst>
          </p:cNvPr>
          <p:cNvSpPr>
            <a:spLocks noGrp="1"/>
          </p:cNvSpPr>
          <p:nvPr>
            <p:ph idx="1"/>
          </p:nvPr>
        </p:nvSpPr>
        <p:spPr>
          <a:xfrm>
            <a:off x="838200" y="1713675"/>
            <a:ext cx="10515600" cy="4779200"/>
          </a:xfrm>
        </p:spPr>
        <p:txBody>
          <a:bodyPr/>
          <a:lstStyle/>
          <a:p>
            <a:pPr marL="0" indent="0">
              <a:buNone/>
            </a:pPr>
            <a:r>
              <a:rPr lang="en-US" dirty="0"/>
              <a:t>Administration for Community Living (ACL) Directory</a:t>
            </a:r>
          </a:p>
          <a:p>
            <a:pPr marL="0" indent="0">
              <a:buNone/>
            </a:pPr>
            <a:r>
              <a:rPr lang="en-US" dirty="0">
                <a:hlinkClick r:id="rId3"/>
              </a:rPr>
              <a:t>https://acl.gov/programs/centers-independent-living/list-cils-and-spils</a:t>
            </a:r>
            <a:r>
              <a:rPr lang="en-US" dirty="0"/>
              <a:t> </a:t>
            </a:r>
          </a:p>
          <a:p>
            <a:pPr marL="0" indent="0">
              <a:buNone/>
            </a:pPr>
            <a:endParaRPr lang="en-US" dirty="0"/>
          </a:p>
          <a:p>
            <a:pPr marL="0" indent="0">
              <a:buNone/>
            </a:pPr>
            <a:r>
              <a:rPr lang="en-US" dirty="0"/>
              <a:t>Independent Living Research Utilization (ILRU) Directory</a:t>
            </a:r>
          </a:p>
          <a:p>
            <a:pPr marL="0" indent="0">
              <a:buNone/>
            </a:pPr>
            <a:r>
              <a:rPr lang="en-US" dirty="0">
                <a:hlinkClick r:id="rId4"/>
              </a:rPr>
              <a:t>https://www.ilru.org/projects/cil-net/cil-center-and-association-directory</a:t>
            </a:r>
            <a:r>
              <a:rPr lang="en-US" dirty="0"/>
              <a:t> </a:t>
            </a:r>
          </a:p>
          <a:p>
            <a:pPr marL="0" indent="0">
              <a:buNone/>
            </a:pPr>
            <a:endParaRPr lang="en-US" dirty="0"/>
          </a:p>
        </p:txBody>
      </p:sp>
    </p:spTree>
    <p:extLst>
      <p:ext uri="{BB962C8B-B14F-4D97-AF65-F5344CB8AC3E}">
        <p14:creationId xmlns:p14="http://schemas.microsoft.com/office/powerpoint/2010/main" val="3993210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9F1C1-1826-058F-7CE4-E7FE74CEBB9D}"/>
              </a:ext>
            </a:extLst>
          </p:cNvPr>
          <p:cNvSpPr>
            <a:spLocks noGrp="1"/>
          </p:cNvSpPr>
          <p:nvPr>
            <p:ph type="title"/>
          </p:nvPr>
        </p:nvSpPr>
        <p:spPr/>
        <p:txBody>
          <a:bodyPr/>
          <a:lstStyle/>
          <a:p>
            <a:r>
              <a:rPr lang="en-US" dirty="0"/>
              <a:t>Partnership Examples from the Field</a:t>
            </a:r>
          </a:p>
        </p:txBody>
      </p:sp>
      <p:sp>
        <p:nvSpPr>
          <p:cNvPr id="3" name="Content Placeholder 2">
            <a:extLst>
              <a:ext uri="{FF2B5EF4-FFF2-40B4-BE49-F238E27FC236}">
                <a16:creationId xmlns:a16="http://schemas.microsoft.com/office/drawing/2014/main" id="{D7C4F0CA-ECEB-9907-D756-20014A5FEB4A}"/>
              </a:ext>
            </a:extLst>
          </p:cNvPr>
          <p:cNvSpPr>
            <a:spLocks noGrp="1"/>
          </p:cNvSpPr>
          <p:nvPr>
            <p:ph idx="1"/>
          </p:nvPr>
        </p:nvSpPr>
        <p:spPr/>
        <p:txBody>
          <a:bodyPr/>
          <a:lstStyle/>
          <a:p>
            <a:pPr marL="514350" indent="-514350">
              <a:buFont typeface="+mj-lt"/>
              <a:buAutoNum type="arabicParenR"/>
            </a:pPr>
            <a:r>
              <a:rPr lang="en-US" dirty="0"/>
              <a:t>Addressing the Needs of People with Disabilities in Preparedness and Response Planning</a:t>
            </a:r>
          </a:p>
          <a:p>
            <a:pPr marL="514350" indent="-514350">
              <a:buFont typeface="+mj-lt"/>
              <a:buAutoNum type="arabicParenR"/>
            </a:pPr>
            <a:endParaRPr lang="en-US" dirty="0"/>
          </a:p>
          <a:p>
            <a:pPr marL="514350" indent="-514350">
              <a:buFont typeface="+mj-lt"/>
              <a:buAutoNum type="arabicParenR"/>
            </a:pPr>
            <a:r>
              <a:rPr lang="en-US" dirty="0"/>
              <a:t>Partnering with Centers for Independent Living on Vaccine Access</a:t>
            </a:r>
          </a:p>
          <a:p>
            <a:pPr marL="514350" indent="-514350">
              <a:buFont typeface="+mj-lt"/>
              <a:buAutoNum type="arabicParenR"/>
            </a:pPr>
            <a:endParaRPr lang="en-US" dirty="0"/>
          </a:p>
          <a:p>
            <a:pPr marL="514350" indent="-514350">
              <a:buFont typeface="+mj-lt"/>
              <a:buAutoNum type="arabicParenR"/>
            </a:pPr>
            <a:r>
              <a:rPr lang="en-US" dirty="0"/>
              <a:t>Disability inclusion within the community health assessment and community health improvement planning process</a:t>
            </a:r>
          </a:p>
          <a:p>
            <a:endParaRPr lang="en-US" dirty="0"/>
          </a:p>
          <a:p>
            <a:endParaRPr lang="en-US" dirty="0"/>
          </a:p>
        </p:txBody>
      </p:sp>
    </p:spTree>
    <p:extLst>
      <p:ext uri="{BB962C8B-B14F-4D97-AF65-F5344CB8AC3E}">
        <p14:creationId xmlns:p14="http://schemas.microsoft.com/office/powerpoint/2010/main" val="3324819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EDA6B35-B11E-4EF8-8582-A629DA4913E5}"/>
              </a:ext>
            </a:extLst>
          </p:cNvPr>
          <p:cNvSpPr>
            <a:spLocks noGrp="1"/>
          </p:cNvSpPr>
          <p:nvPr>
            <p:ph type="title"/>
          </p:nvPr>
        </p:nvSpPr>
        <p:spPr/>
        <p:txBody>
          <a:bodyPr/>
          <a:lstStyle/>
          <a:p>
            <a:r>
              <a:rPr lang="en-US" dirty="0"/>
              <a:t>NACCHO Trainings</a:t>
            </a:r>
          </a:p>
        </p:txBody>
      </p:sp>
      <p:sp>
        <p:nvSpPr>
          <p:cNvPr id="5" name="Content Placeholder 4">
            <a:extLst>
              <a:ext uri="{FF2B5EF4-FFF2-40B4-BE49-F238E27FC236}">
                <a16:creationId xmlns:a16="http://schemas.microsoft.com/office/drawing/2014/main" id="{114ECD17-17EC-4757-A4C2-6F7AECC4A7CF}"/>
              </a:ext>
            </a:extLst>
          </p:cNvPr>
          <p:cNvSpPr>
            <a:spLocks noGrp="1"/>
          </p:cNvSpPr>
          <p:nvPr>
            <p:ph idx="1"/>
          </p:nvPr>
        </p:nvSpPr>
        <p:spPr>
          <a:xfrm>
            <a:off x="838200" y="1491892"/>
            <a:ext cx="10515600" cy="4779200"/>
          </a:xfrm>
        </p:spPr>
        <p:txBody>
          <a:bodyPr/>
          <a:lstStyle/>
          <a:p>
            <a:pPr marL="0" indent="0">
              <a:buNone/>
            </a:pPr>
            <a:r>
              <a:rPr lang="en-US" dirty="0"/>
              <a:t>Health and Disability 101 Training for Health Department Employees</a:t>
            </a:r>
          </a:p>
          <a:p>
            <a:pPr marL="0" indent="0">
              <a:buNone/>
            </a:pPr>
            <a:r>
              <a:rPr lang="en-US" dirty="0">
                <a:hlinkClick r:id="rId3"/>
              </a:rPr>
              <a:t>https://www.pathlms.com/naccho/courses/5037</a:t>
            </a:r>
            <a:r>
              <a:rPr lang="en-US" dirty="0"/>
              <a:t> </a:t>
            </a:r>
          </a:p>
          <a:p>
            <a:pPr marL="0" indent="0">
              <a:buNone/>
            </a:pPr>
            <a:endParaRPr lang="en-US" dirty="0"/>
          </a:p>
          <a:p>
            <a:pPr marL="0" indent="0">
              <a:buNone/>
            </a:pPr>
            <a:endParaRPr lang="en-US" dirty="0"/>
          </a:p>
          <a:p>
            <a:pPr marL="0" indent="0">
              <a:buNone/>
            </a:pPr>
            <a:r>
              <a:rPr lang="en-US" dirty="0"/>
              <a:t>Leveraging Partnerships with Disability Organizations</a:t>
            </a:r>
          </a:p>
          <a:p>
            <a:pPr marL="0" indent="0">
              <a:buNone/>
            </a:pPr>
            <a:r>
              <a:rPr lang="en-US" dirty="0">
                <a:hlinkClick r:id="rId4"/>
              </a:rPr>
              <a:t>https://www.pathlms.com/naccho/courses/46354</a:t>
            </a:r>
            <a:r>
              <a:rPr lang="en-US" dirty="0"/>
              <a:t> </a:t>
            </a:r>
          </a:p>
          <a:p>
            <a:endParaRPr lang="en-US" dirty="0"/>
          </a:p>
        </p:txBody>
      </p:sp>
    </p:spTree>
    <p:extLst>
      <p:ext uri="{BB962C8B-B14F-4D97-AF65-F5344CB8AC3E}">
        <p14:creationId xmlns:p14="http://schemas.microsoft.com/office/powerpoint/2010/main" val="4049103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AB208-BB6F-C5C4-B869-180FB0681D26}"/>
              </a:ext>
            </a:extLst>
          </p:cNvPr>
          <p:cNvSpPr>
            <a:spLocks noGrp="1"/>
          </p:cNvSpPr>
          <p:nvPr>
            <p:ph type="title"/>
          </p:nvPr>
        </p:nvSpPr>
        <p:spPr>
          <a:xfrm>
            <a:off x="838200" y="365126"/>
            <a:ext cx="10515600" cy="914400"/>
          </a:xfrm>
        </p:spPr>
        <p:txBody>
          <a:bodyPr anchor="ctr">
            <a:normAutofit/>
          </a:bodyPr>
          <a:lstStyle/>
          <a:p>
            <a:r>
              <a:rPr lang="en-US" dirty="0"/>
              <a:t>AUCD Prepared4All Training </a:t>
            </a:r>
          </a:p>
        </p:txBody>
      </p:sp>
      <p:sp>
        <p:nvSpPr>
          <p:cNvPr id="3" name="Content Placeholder 2">
            <a:extLst>
              <a:ext uri="{FF2B5EF4-FFF2-40B4-BE49-F238E27FC236}">
                <a16:creationId xmlns:a16="http://schemas.microsoft.com/office/drawing/2014/main" id="{208621B3-69CE-7DD1-7125-1EFE9617BDD0}"/>
              </a:ext>
            </a:extLst>
          </p:cNvPr>
          <p:cNvSpPr>
            <a:spLocks noGrp="1"/>
          </p:cNvSpPr>
          <p:nvPr>
            <p:ph sz="half" idx="1"/>
          </p:nvPr>
        </p:nvSpPr>
        <p:spPr>
          <a:xfrm>
            <a:off x="609599" y="2118007"/>
            <a:ext cx="7404848" cy="3940717"/>
          </a:xfrm>
        </p:spPr>
        <p:txBody>
          <a:bodyPr>
            <a:normAutofit/>
          </a:bodyPr>
          <a:lstStyle/>
          <a:p>
            <a:pPr marL="0" indent="0">
              <a:buNone/>
            </a:pPr>
            <a:r>
              <a:rPr lang="en-US" dirty="0"/>
              <a:t>Training available on AUCD’s National Center on Disability in Public Health</a:t>
            </a:r>
            <a:endParaRPr lang="en-US" dirty="0">
              <a:hlinkClick r:id="rId3">
                <a:extLst>
                  <a:ext uri="{A12FA001-AC4F-418D-AE19-62706E023703}">
                    <ahyp:hlinkClr xmlns:ahyp="http://schemas.microsoft.com/office/drawing/2018/hyperlinkcolor" val="tx"/>
                  </a:ext>
                </a:extLst>
              </a:hlinkClick>
            </a:endParaRPr>
          </a:p>
          <a:p>
            <a:pPr marL="0" indent="0">
              <a:buNone/>
            </a:pPr>
            <a:endParaRPr lang="en-US" dirty="0">
              <a:solidFill>
                <a:srgbClr val="0000FF"/>
              </a:solidFill>
              <a:hlinkClick r:id="rId3">
                <a:extLst>
                  <a:ext uri="{A12FA001-AC4F-418D-AE19-62706E023703}">
                    <ahyp:hlinkClr xmlns:ahyp="http://schemas.microsoft.com/office/drawing/2018/hyperlinkcolor" val="tx"/>
                  </a:ext>
                </a:extLst>
              </a:hlinkClick>
            </a:endParaRPr>
          </a:p>
          <a:p>
            <a:pPr marL="0" indent="0">
              <a:buNone/>
            </a:pPr>
            <a:r>
              <a:rPr lang="en-US" dirty="0">
                <a:solidFill>
                  <a:srgbClr val="0000FF"/>
                </a:solidFill>
                <a:hlinkClick r:id="rId3">
                  <a:extLst>
                    <a:ext uri="{A12FA001-AC4F-418D-AE19-62706E023703}">
                      <ahyp:hlinkClr xmlns:ahyp="http://schemas.microsoft.com/office/drawing/2018/hyperlinkcolor" val="tx"/>
                    </a:ext>
                  </a:extLst>
                </a:hlinkClick>
              </a:rPr>
              <a:t>https://nationalcenterdph.org/our-focus-areas/emergency-preparedness/prepared4all/online-training/</a:t>
            </a:r>
            <a:r>
              <a:rPr lang="en-US" dirty="0"/>
              <a:t> </a:t>
            </a:r>
          </a:p>
        </p:txBody>
      </p:sp>
      <p:pic>
        <p:nvPicPr>
          <p:cNvPr id="5" name="Picture 4" descr="A cartoon image of three people sitting at a table with a word bubble above them that states prepared 4 all. &#10;&#10;">
            <a:extLst>
              <a:ext uri="{FF2B5EF4-FFF2-40B4-BE49-F238E27FC236}">
                <a16:creationId xmlns:a16="http://schemas.microsoft.com/office/drawing/2014/main" id="{F123B5A8-1C4E-94D2-CC12-60176C8E0A18}"/>
              </a:ext>
            </a:extLst>
          </p:cNvPr>
          <p:cNvPicPr>
            <a:picLocks noChangeAspect="1"/>
          </p:cNvPicPr>
          <p:nvPr/>
        </p:nvPicPr>
        <p:blipFill>
          <a:blip r:embed="rId4"/>
          <a:stretch>
            <a:fillRect/>
          </a:stretch>
        </p:blipFill>
        <p:spPr>
          <a:xfrm>
            <a:off x="7663459" y="1279526"/>
            <a:ext cx="3918942" cy="4779198"/>
          </a:xfrm>
          <a:prstGeom prst="rect">
            <a:avLst/>
          </a:prstGeom>
          <a:noFill/>
        </p:spPr>
      </p:pic>
    </p:spTree>
    <p:extLst>
      <p:ext uri="{BB962C8B-B14F-4D97-AF65-F5344CB8AC3E}">
        <p14:creationId xmlns:p14="http://schemas.microsoft.com/office/powerpoint/2010/main" val="551092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52CCE-AC72-4C5A-B056-DD72126563F2}"/>
              </a:ext>
            </a:extLst>
          </p:cNvPr>
          <p:cNvSpPr>
            <a:spLocks noGrp="1"/>
          </p:cNvSpPr>
          <p:nvPr>
            <p:ph type="title"/>
          </p:nvPr>
        </p:nvSpPr>
        <p:spPr>
          <a:xfrm>
            <a:off x="838200" y="270995"/>
            <a:ext cx="10515600" cy="914400"/>
          </a:xfrm>
        </p:spPr>
        <p:txBody>
          <a:bodyPr/>
          <a:lstStyle/>
          <a:p>
            <a:r>
              <a:rPr lang="en-US" dirty="0"/>
              <a:t>Resources </a:t>
            </a:r>
          </a:p>
        </p:txBody>
      </p:sp>
      <p:sp>
        <p:nvSpPr>
          <p:cNvPr id="6" name="TextBox 5">
            <a:extLst>
              <a:ext uri="{FF2B5EF4-FFF2-40B4-BE49-F238E27FC236}">
                <a16:creationId xmlns:a16="http://schemas.microsoft.com/office/drawing/2014/main" id="{D250D42D-C06F-4C1E-83ED-3B8C5EE7F747}"/>
              </a:ext>
            </a:extLst>
          </p:cNvPr>
          <p:cNvSpPr txBox="1"/>
          <p:nvPr/>
        </p:nvSpPr>
        <p:spPr>
          <a:xfrm>
            <a:off x="6334320" y="1379057"/>
            <a:ext cx="5082666" cy="4832092"/>
          </a:xfrm>
          <a:prstGeom prst="rect">
            <a:avLst/>
          </a:prstGeom>
          <a:noFill/>
        </p:spPr>
        <p:txBody>
          <a:bodyPr wrap="square" rtlCol="0">
            <a:spAutoFit/>
          </a:bodyPr>
          <a:lstStyle/>
          <a:p>
            <a:r>
              <a:rPr lang="en-US" sz="2800" dirty="0"/>
              <a:t>Explore how to form effective and reciprocal partnerships with Centers for Independent Living (CILs) to support the health and wellbeing of people with disabilities.</a:t>
            </a:r>
          </a:p>
          <a:p>
            <a:endParaRPr lang="en-US" sz="2800" dirty="0"/>
          </a:p>
          <a:p>
            <a:r>
              <a:rPr lang="en-US" sz="2800" dirty="0">
                <a:hlinkClick r:id="rId3"/>
              </a:rPr>
              <a:t>https://www.naccho.org/uploads/downloadable-resources/CDC_Foundation_Partnership_Guide_2023-508.pdf</a:t>
            </a:r>
            <a:r>
              <a:rPr lang="en-US" sz="2800" dirty="0"/>
              <a:t> </a:t>
            </a:r>
          </a:p>
        </p:txBody>
      </p:sp>
      <p:pic>
        <p:nvPicPr>
          <p:cNvPr id="5" name="Content Placeholder 4" descr="Cover page for the Partnership Guide for Centers for Independent Living and State and Local Health Departments. Purple background with white lettering. Subheading states consideration and resources to promote collaboration between centers for independent living and state and local health departments to better support the health and wellbeing of people with disabilities. Features 4 stock images of people with disabilities. ">
            <a:extLst>
              <a:ext uri="{FF2B5EF4-FFF2-40B4-BE49-F238E27FC236}">
                <a16:creationId xmlns:a16="http://schemas.microsoft.com/office/drawing/2014/main" id="{CA8B14AD-E67C-5F51-62AA-40C1862C8550}"/>
              </a:ext>
            </a:extLst>
          </p:cNvPr>
          <p:cNvPicPr>
            <a:picLocks noGrp="1" noChangeAspect="1"/>
          </p:cNvPicPr>
          <p:nvPr>
            <p:ph idx="1"/>
          </p:nvPr>
        </p:nvPicPr>
        <p:blipFill>
          <a:blip r:embed="rId4"/>
          <a:stretch>
            <a:fillRect/>
          </a:stretch>
        </p:blipFill>
        <p:spPr>
          <a:xfrm>
            <a:off x="1605438" y="1185395"/>
            <a:ext cx="3961644" cy="5219416"/>
          </a:xfrm>
          <a:ln>
            <a:solidFill>
              <a:schemeClr val="tx1"/>
            </a:solidFill>
          </a:ln>
        </p:spPr>
      </p:pic>
    </p:spTree>
    <p:extLst>
      <p:ext uri="{BB962C8B-B14F-4D97-AF65-F5344CB8AC3E}">
        <p14:creationId xmlns:p14="http://schemas.microsoft.com/office/powerpoint/2010/main" val="1502529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99C32-7551-4F2A-BB2D-6DD5149A2D34}"/>
              </a:ext>
            </a:extLst>
          </p:cNvPr>
          <p:cNvSpPr>
            <a:spLocks noGrp="1"/>
          </p:cNvSpPr>
          <p:nvPr>
            <p:ph type="title"/>
          </p:nvPr>
        </p:nvSpPr>
        <p:spPr/>
        <p:txBody>
          <a:bodyPr/>
          <a:lstStyle/>
          <a:p>
            <a:r>
              <a:rPr lang="en-US" dirty="0"/>
              <a:t>For Additional Information</a:t>
            </a:r>
          </a:p>
        </p:txBody>
      </p:sp>
      <p:sp>
        <p:nvSpPr>
          <p:cNvPr id="3" name="Content Placeholder 2">
            <a:extLst>
              <a:ext uri="{FF2B5EF4-FFF2-40B4-BE49-F238E27FC236}">
                <a16:creationId xmlns:a16="http://schemas.microsoft.com/office/drawing/2014/main" id="{72719DA1-A1E6-4034-97D7-F0F8A81AF3ED}"/>
              </a:ext>
            </a:extLst>
          </p:cNvPr>
          <p:cNvSpPr>
            <a:spLocks noGrp="1"/>
          </p:cNvSpPr>
          <p:nvPr>
            <p:ph idx="1"/>
          </p:nvPr>
        </p:nvSpPr>
        <p:spPr>
          <a:xfrm>
            <a:off x="838200" y="1999012"/>
            <a:ext cx="10515600" cy="3424758"/>
          </a:xfrm>
        </p:spPr>
        <p:txBody>
          <a:bodyPr/>
          <a:lstStyle/>
          <a:p>
            <a:pPr marL="0" indent="0" algn="ctr">
              <a:buNone/>
            </a:pPr>
            <a:r>
              <a:rPr lang="en-US" dirty="0"/>
              <a:t>NACCHO’s Health and Disability Program</a:t>
            </a:r>
          </a:p>
          <a:p>
            <a:pPr marL="0" indent="0" algn="ctr">
              <a:buNone/>
            </a:pPr>
            <a:r>
              <a:rPr lang="en-US" dirty="0">
                <a:hlinkClick r:id="rId3"/>
              </a:rPr>
              <a:t>https://www.naccho.org/programs/community-health/disability</a:t>
            </a:r>
            <a:r>
              <a:rPr lang="en-US" dirty="0"/>
              <a:t> </a:t>
            </a:r>
          </a:p>
          <a:p>
            <a:pPr marL="0" indent="0" algn="ctr">
              <a:buNone/>
            </a:pPr>
            <a:endParaRPr lang="en-US" dirty="0"/>
          </a:p>
          <a:p>
            <a:pPr marL="0" indent="0" algn="ctr">
              <a:buNone/>
            </a:pPr>
            <a:r>
              <a:rPr lang="en-US" dirty="0"/>
              <a:t>Sara Lyons, MPH</a:t>
            </a:r>
          </a:p>
          <a:p>
            <a:pPr marL="0" indent="0" algn="ctr">
              <a:buNone/>
            </a:pPr>
            <a:r>
              <a:rPr lang="en-US" dirty="0">
                <a:hlinkClick r:id="rId4"/>
              </a:rPr>
              <a:t>slyons@naccho.org</a:t>
            </a:r>
            <a:r>
              <a:rPr lang="en-US" dirty="0"/>
              <a:t> </a:t>
            </a:r>
          </a:p>
        </p:txBody>
      </p:sp>
    </p:spTree>
    <p:extLst>
      <p:ext uri="{BB962C8B-B14F-4D97-AF65-F5344CB8AC3E}">
        <p14:creationId xmlns:p14="http://schemas.microsoft.com/office/powerpoint/2010/main" val="1396087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3">
            <a:extLst>
              <a:ext uri="{FF2B5EF4-FFF2-40B4-BE49-F238E27FC236}">
                <a16:creationId xmlns:a16="http://schemas.microsoft.com/office/drawing/2014/main" id="{B4E4B8BB-2060-3BBC-35A4-7058ABC977AC}"/>
              </a:ext>
            </a:extLst>
          </p:cNvPr>
          <p:cNvSpPr txBox="1"/>
          <p:nvPr/>
        </p:nvSpPr>
        <p:spPr>
          <a:xfrm>
            <a:off x="960339" y="3270873"/>
            <a:ext cx="9873135" cy="553998"/>
          </a:xfrm>
          <a:prstGeom prst="rect">
            <a:avLst/>
          </a:prstGeom>
          <a:solidFill>
            <a:schemeClr val="bg1"/>
          </a:solidFill>
        </p:spPr>
        <p:txBody>
          <a:bodyPr wrap="square" lIns="60960" tIns="30480" rIns="60960" bIns="3048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buSzPts val="1000"/>
              <a:tabLst>
                <a:tab pos="304815" algn="l"/>
              </a:tabLst>
            </a:pPr>
            <a:r>
              <a:rPr lang="en-US" sz="1050" dirty="0">
                <a:solidFill>
                  <a:srgbClr val="2D3B45"/>
                </a:solidFill>
                <a:effectLst/>
                <a:highlight>
                  <a:srgbClr val="FFFFFF"/>
                </a:highlight>
                <a:latin typeface="Calibri"/>
                <a:ea typeface="Aptos" panose="020B0004020202020204" pitchFamily="34" charset="0"/>
                <a:cs typeface="Aptos" panose="020B0004020202020204" pitchFamily="34" charset="0"/>
              </a:rPr>
              <a:t>This project was supported by funds made available from the Centers for Disease Control and Prevention, Center for State, Tribal, Local and Territorial Support, through cooperative agreement OT18-1802, Strengthening Public Health Systems and Services Through National Partnerships to Improve and Protect the Nation’s Health award #6 NU38OT000303-04-02.</a:t>
            </a:r>
            <a:r>
              <a:rPr lang="en-US" sz="1050" dirty="0">
                <a:solidFill>
                  <a:srgbClr val="2D3B45"/>
                </a:solidFill>
                <a:effectLst/>
                <a:latin typeface="Calibri"/>
                <a:ea typeface="Aptos" panose="020B0004020202020204" pitchFamily="34" charset="0"/>
                <a:cs typeface="Aptos" panose="020B0004020202020204" pitchFamily="34" charset="0"/>
              </a:rPr>
              <a:t> </a:t>
            </a:r>
            <a:r>
              <a:rPr lang="en-US" sz="1050" dirty="0">
                <a:solidFill>
                  <a:srgbClr val="2D3B45"/>
                </a:solidFill>
                <a:latin typeface="Calibri"/>
                <a:ea typeface="Aptos" panose="020B0004020202020204" pitchFamily="34" charset="0"/>
                <a:cs typeface="Aptos" panose="020B0004020202020204" pitchFamily="34" charset="0"/>
              </a:rPr>
              <a:t> Copyright © NACCHO. All rights reserved. </a:t>
            </a:r>
            <a:endParaRPr lang="en-US" sz="1050" dirty="0">
              <a:effectLst/>
              <a:latin typeface="Aptos"/>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3348369072"/>
      </p:ext>
    </p:extLst>
  </p:cSld>
  <p:clrMapOvr>
    <a:masterClrMapping/>
  </p:clrMapOvr>
</p:sld>
</file>

<file path=ppt/theme/theme1.xml><?xml version="1.0" encoding="utf-8"?>
<a:theme xmlns:a="http://schemas.openxmlformats.org/drawingml/2006/main" name="NACCHO Simple Template">
  <a:themeElements>
    <a:clrScheme name="NACCHO">
      <a:dk1>
        <a:sysClr val="windowText" lastClr="000000"/>
      </a:dk1>
      <a:lt1>
        <a:sysClr val="window" lastClr="FFFFFF"/>
      </a:lt1>
      <a:dk2>
        <a:srgbClr val="002244"/>
      </a:dk2>
      <a:lt2>
        <a:srgbClr val="D06F1A"/>
      </a:lt2>
      <a:accent1>
        <a:srgbClr val="B3995D"/>
      </a:accent1>
      <a:accent2>
        <a:srgbClr val="008B99"/>
      </a:accent2>
      <a:accent3>
        <a:srgbClr val="00467F"/>
      </a:accent3>
      <a:accent4>
        <a:srgbClr val="3D4242"/>
      </a:accent4>
      <a:accent5>
        <a:srgbClr val="78A22F"/>
      </a:accent5>
      <a:accent6>
        <a:srgbClr val="6D276A"/>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CCHO Simple Template" id="{DC67A380-4EBB-457D-AE95-4A9144B9B6FD}" vid="{75260319-1C3B-4F3B-A26E-C5E97DBFB0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490465E961BF49AB720392FB86EA60" ma:contentTypeVersion="13" ma:contentTypeDescription="Create a new document." ma:contentTypeScope="" ma:versionID="d7626c96da34fd54fc56d1d93137cafb">
  <xsd:schema xmlns:xsd="http://www.w3.org/2001/XMLSchema" xmlns:xs="http://www.w3.org/2001/XMLSchema" xmlns:p="http://schemas.microsoft.com/office/2006/metadata/properties" xmlns:ns2="ab3626e8-0309-49c4-928d-4ef191e4acb6" xmlns:ns3="d4c06181-56c6-41fd-b722-f6f467f7106a" targetNamespace="http://schemas.microsoft.com/office/2006/metadata/properties" ma:root="true" ma:fieldsID="b68f8941698f336a0e576512d36048bf" ns2:_="" ns3:_="">
    <xsd:import namespace="ab3626e8-0309-49c4-928d-4ef191e4acb6"/>
    <xsd:import namespace="d4c06181-56c6-41fd-b722-f6f467f7106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lcf76f155ced4ddcb4097134ff3c332f"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3626e8-0309-49c4-928d-4ef191e4ac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7c2dd9a6-8483-4555-a8f4-00fbe5822b5b"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4c06181-56c6-41fd-b722-f6f467f7106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b3626e8-0309-49c4-928d-4ef191e4acb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EE32779-7071-453E-9CBA-FEAF7E2AC9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3626e8-0309-49c4-928d-4ef191e4acb6"/>
    <ds:schemaRef ds:uri="d4c06181-56c6-41fd-b722-f6f467f710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FB3EBDB-C5C5-42F3-BEE8-D9857BE62A7A}">
  <ds:schemaRefs>
    <ds:schemaRef ds:uri="http://schemas.microsoft.com/sharepoint/v3/contenttype/forms"/>
  </ds:schemaRefs>
</ds:datastoreItem>
</file>

<file path=customXml/itemProps3.xml><?xml version="1.0" encoding="utf-8"?>
<ds:datastoreItem xmlns:ds="http://schemas.openxmlformats.org/officeDocument/2006/customXml" ds:itemID="{FF578D4D-56B8-4C13-A489-47082BEF4353}">
  <ds:schemaRefs>
    <ds:schemaRef ds:uri="http://schemas.microsoft.com/office/2006/metadata/properties"/>
    <ds:schemaRef ds:uri="http://schemas.microsoft.com/office/infopath/2007/PartnerControls"/>
    <ds:schemaRef ds:uri="77076d77-5191-4000-a049-1f3a9d870915"/>
    <ds:schemaRef ds:uri="9ebc5f24-bd47-4cbe-81cd-a26472744300"/>
    <ds:schemaRef ds:uri="d3abbc10-fe47-4fae-8874-def16b14fa26"/>
    <ds:schemaRef ds:uri="d26f4ce8-7ae5-45bb-949c-0809f1e3daba"/>
    <ds:schemaRef ds:uri="ab3626e8-0309-49c4-928d-4ef191e4acb6"/>
  </ds:schemaRefs>
</ds:datastoreItem>
</file>

<file path=docMetadata/LabelInfo.xml><?xml version="1.0" encoding="utf-8"?>
<clbl:labelList xmlns:clbl="http://schemas.microsoft.com/office/2020/mipLabelMetadata">
  <clbl:label id="{a717b27e-5bf3-453b-b1d7-1290fa17dc02}" enabled="0" method="" siteId="{a717b27e-5bf3-453b-b1d7-1290fa17dc02}" removed="1"/>
</clbl:labelList>
</file>

<file path=docProps/app.xml><?xml version="1.0" encoding="utf-8"?>
<Properties xmlns="http://schemas.openxmlformats.org/officeDocument/2006/extended-properties" xmlns:vt="http://schemas.openxmlformats.org/officeDocument/2006/docPropsVTypes">
  <Template>NACCHO PowerPoint Template</Template>
  <TotalTime>982</TotalTime>
  <Words>1851</Words>
  <Application>Microsoft Office PowerPoint</Application>
  <PresentationFormat>Widescreen</PresentationFormat>
  <Paragraphs>96</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NACCHO Simple Template</vt:lpstr>
      <vt:lpstr>Recommendations, training and resources to build local city-county health and disability partnerships: lessons from the field </vt:lpstr>
      <vt:lpstr>Partnership Recommendations</vt:lpstr>
      <vt:lpstr>Centers for Independent Living Directories</vt:lpstr>
      <vt:lpstr>Partnership Examples from the Field</vt:lpstr>
      <vt:lpstr>NACCHO Trainings</vt:lpstr>
      <vt:lpstr>AUCD Prepared4All Training </vt:lpstr>
      <vt:lpstr>Resources </vt:lpstr>
      <vt:lpstr>For Additional Information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Andrea Grenadier</dc:creator>
  <cp:lastModifiedBy>Poelstra, James</cp:lastModifiedBy>
  <cp:revision>28</cp:revision>
  <dcterms:created xsi:type="dcterms:W3CDTF">2017-02-06T19:00:08Z</dcterms:created>
  <dcterms:modified xsi:type="dcterms:W3CDTF">2024-08-02T18:43:58Z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0x010100DA7CCA359E420E43BADFED55FE4EB4F7</vt:lpwstr>
  </property>
  <property fmtid="{D5CDD505-2E9C-101B-9397-08002B2CF9AE}" pid="3" name="Order">
    <vt:r8>44600</vt:r8>
  </property>
  <property fmtid="{D5CDD505-2E9C-101B-9397-08002B2CF9AE}" pid="4" name="MediaServiceImageTags">
    <vt:lpwstr/>
  </property>
</Properties>
</file>