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30"/>
  </p:notesMasterIdLst>
  <p:sldIdLst>
    <p:sldId id="288"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7" r:id="rId19"/>
    <p:sldId id="278" r:id="rId20"/>
    <p:sldId id="279" r:id="rId21"/>
    <p:sldId id="280" r:id="rId22"/>
    <p:sldId id="290" r:id="rId23"/>
    <p:sldId id="289" r:id="rId24"/>
    <p:sldId id="291" r:id="rId25"/>
    <p:sldId id="292" r:id="rId26"/>
    <p:sldId id="293" r:id="rId27"/>
    <p:sldId id="1269" r:id="rId28"/>
    <p:sldId id="1270" r:id="rId29"/>
  </p:sldIdLst>
  <p:sldSz cx="18288000" cy="10287000"/>
  <p:notesSz cx="6858000" cy="9144000"/>
  <p:embeddedFontLst>
    <p:embeddedFont>
      <p:font typeface="Aileron" panose="020B0604020202020204" charset="0"/>
      <p:regular r:id="rId31"/>
    </p:embeddedFont>
    <p:embeddedFont>
      <p:font typeface="Aileron Bold" panose="020B0604020202020204" charset="0"/>
      <p:regular r:id="rId32"/>
      <p:bold r:id="rId33"/>
    </p:embeddedFont>
    <p:embeddedFont>
      <p:font typeface="Canva Sans 1" panose="020B0604020202020204" charset="0"/>
      <p:regular r:id="rId34"/>
    </p:embeddedFont>
    <p:embeddedFont>
      <p:font typeface="Canva Sans 2 Bold" panose="020B0604020202020204" charset="0"/>
      <p:regular r:id="rId35"/>
      <p:bold r:id="rId36"/>
    </p:embeddedFont>
    <p:embeddedFont>
      <p:font typeface="Open Sans" panose="020B0606030504020204" pitchFamily="34" charset="0"/>
      <p:regular r:id="rId37"/>
      <p:bold r:id="rId38"/>
      <p:italic r:id="rId39"/>
      <p:boldItalic r:id="rId40"/>
    </p:embeddedFont>
    <p:embeddedFont>
      <p:font typeface="Poppins" panose="00000500000000000000" pitchFamily="2"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20CEC0-1F12-4534-92CB-49E14986C3B3}" v="313" dt="2024-08-02T17:46:50.014"/>
    <p1510:client id="{7CD5DB7F-FA53-4A91-8EF7-CADDCD71C5AE}" v="150" dt="2024-08-02T16:33:30.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1" autoAdjust="0"/>
    <p:restoredTop sz="86434" autoAdjust="0"/>
  </p:normalViewPr>
  <p:slideViewPr>
    <p:cSldViewPr>
      <p:cViewPr varScale="1">
        <p:scale>
          <a:sx n="47" d="100"/>
          <a:sy n="47" d="100"/>
        </p:scale>
        <p:origin x="80" y="14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Coyle" userId="v1uUXPf7FSFXxZ0+TGWGfc+EUEzBlbC/tXJ6/7QRGp0=" providerId="None" clId="Web-{2920CEC0-1F12-4534-92CB-49E14986C3B3}"/>
    <pc:docChg chg="modSld">
      <pc:chgData name="Emily Coyle" userId="v1uUXPf7FSFXxZ0+TGWGfc+EUEzBlbC/tXJ6/7QRGp0=" providerId="None" clId="Web-{2920CEC0-1F12-4534-92CB-49E14986C3B3}" dt="2024-08-02T17:46:50.014" v="317"/>
      <pc:docMkLst>
        <pc:docMk/>
      </pc:docMkLst>
      <pc:sldChg chg="modSp">
        <pc:chgData name="Emily Coyle" userId="v1uUXPf7FSFXxZ0+TGWGfc+EUEzBlbC/tXJ6/7QRGp0=" providerId="None" clId="Web-{2920CEC0-1F12-4534-92CB-49E14986C3B3}" dt="2024-08-02T16:55:46.312" v="0"/>
        <pc:sldMkLst>
          <pc:docMk/>
          <pc:sldMk cId="0" sldId="269"/>
        </pc:sldMkLst>
        <pc:spChg chg="mod">
          <ac:chgData name="Emily Coyle" userId="v1uUXPf7FSFXxZ0+TGWGfc+EUEzBlbC/tXJ6/7QRGp0=" providerId="None" clId="Web-{2920CEC0-1F12-4534-92CB-49E14986C3B3}" dt="2024-08-02T16:55:46.312" v="0"/>
          <ac:spMkLst>
            <pc:docMk/>
            <pc:sldMk cId="0" sldId="269"/>
            <ac:spMk id="3" creationId="{00000000-0000-0000-0000-000000000000}"/>
          </ac:spMkLst>
        </pc:spChg>
      </pc:sldChg>
      <pc:sldChg chg="modSp">
        <pc:chgData name="Emily Coyle" userId="v1uUXPf7FSFXxZ0+TGWGfc+EUEzBlbC/tXJ6/7QRGp0=" providerId="None" clId="Web-{2920CEC0-1F12-4534-92CB-49E14986C3B3}" dt="2024-08-02T17:01:33.897" v="96"/>
        <pc:sldMkLst>
          <pc:docMk/>
          <pc:sldMk cId="0" sldId="270"/>
        </pc:sldMkLst>
        <pc:spChg chg="mod">
          <ac:chgData name="Emily Coyle" userId="v1uUXPf7FSFXxZ0+TGWGfc+EUEzBlbC/tXJ6/7QRGp0=" providerId="None" clId="Web-{2920CEC0-1F12-4534-92CB-49E14986C3B3}" dt="2024-08-02T16:57:16.923" v="18"/>
          <ac:spMkLst>
            <pc:docMk/>
            <pc:sldMk cId="0" sldId="270"/>
            <ac:spMk id="4" creationId="{00000000-0000-0000-0000-000000000000}"/>
          </ac:spMkLst>
        </pc:spChg>
        <pc:spChg chg="mod">
          <ac:chgData name="Emily Coyle" userId="v1uUXPf7FSFXxZ0+TGWGfc+EUEzBlbC/tXJ6/7QRGp0=" providerId="None" clId="Web-{2920CEC0-1F12-4534-92CB-49E14986C3B3}" dt="2024-08-02T16:58:52.144" v="49"/>
          <ac:spMkLst>
            <pc:docMk/>
            <pc:sldMk cId="0" sldId="270"/>
            <ac:spMk id="7" creationId="{00000000-0000-0000-0000-000000000000}"/>
          </ac:spMkLst>
        </pc:spChg>
        <pc:spChg chg="mod">
          <ac:chgData name="Emily Coyle" userId="v1uUXPf7FSFXxZ0+TGWGfc+EUEzBlbC/tXJ6/7QRGp0=" providerId="None" clId="Web-{2920CEC0-1F12-4534-92CB-49E14986C3B3}" dt="2024-08-02T17:01:33.897" v="96"/>
          <ac:spMkLst>
            <pc:docMk/>
            <pc:sldMk cId="0" sldId="270"/>
            <ac:spMk id="8" creationId="{00000000-0000-0000-0000-000000000000}"/>
          </ac:spMkLst>
        </pc:spChg>
        <pc:spChg chg="mod">
          <ac:chgData name="Emily Coyle" userId="v1uUXPf7FSFXxZ0+TGWGfc+EUEzBlbC/tXJ6/7QRGp0=" providerId="None" clId="Web-{2920CEC0-1F12-4534-92CB-49E14986C3B3}" dt="2024-08-02T16:59:57.348" v="67"/>
          <ac:spMkLst>
            <pc:docMk/>
            <pc:sldMk cId="0" sldId="270"/>
            <ac:spMk id="9" creationId="{00000000-0000-0000-0000-000000000000}"/>
          </ac:spMkLst>
        </pc:spChg>
      </pc:sldChg>
      <pc:sldChg chg="modSp modNotes">
        <pc:chgData name="Emily Coyle" userId="v1uUXPf7FSFXxZ0+TGWGfc+EUEzBlbC/tXJ6/7QRGp0=" providerId="None" clId="Web-{2920CEC0-1F12-4534-92CB-49E14986C3B3}" dt="2024-08-02T17:04:22.275" v="142"/>
        <pc:sldMkLst>
          <pc:docMk/>
          <pc:sldMk cId="0" sldId="274"/>
        </pc:sldMkLst>
        <pc:spChg chg="mod">
          <ac:chgData name="Emily Coyle" userId="v1uUXPf7FSFXxZ0+TGWGfc+EUEzBlbC/tXJ6/7QRGp0=" providerId="None" clId="Web-{2920CEC0-1F12-4534-92CB-49E14986C3B3}" dt="2024-08-02T17:03:52.665" v="133"/>
          <ac:spMkLst>
            <pc:docMk/>
            <pc:sldMk cId="0" sldId="274"/>
            <ac:spMk id="3" creationId="{00000000-0000-0000-0000-000000000000}"/>
          </ac:spMkLst>
        </pc:spChg>
        <pc:spChg chg="mod">
          <ac:chgData name="Emily Coyle" userId="v1uUXPf7FSFXxZ0+TGWGfc+EUEzBlbC/tXJ6/7QRGp0=" providerId="None" clId="Web-{2920CEC0-1F12-4534-92CB-49E14986C3B3}" dt="2024-08-02T17:03:11.368" v="118"/>
          <ac:spMkLst>
            <pc:docMk/>
            <pc:sldMk cId="0" sldId="274"/>
            <ac:spMk id="4" creationId="{00000000-0000-0000-0000-000000000000}"/>
          </ac:spMkLst>
        </pc:spChg>
        <pc:spChg chg="mod">
          <ac:chgData name="Emily Coyle" userId="v1uUXPf7FSFXxZ0+TGWGfc+EUEzBlbC/tXJ6/7QRGp0=" providerId="None" clId="Web-{2920CEC0-1F12-4534-92CB-49E14986C3B3}" dt="2024-08-02T17:04:18.306" v="141"/>
          <ac:spMkLst>
            <pc:docMk/>
            <pc:sldMk cId="0" sldId="274"/>
            <ac:spMk id="5" creationId="{00000000-0000-0000-0000-000000000000}"/>
          </ac:spMkLst>
        </pc:spChg>
      </pc:sldChg>
      <pc:sldChg chg="modSp">
        <pc:chgData name="Emily Coyle" userId="v1uUXPf7FSFXxZ0+TGWGfc+EUEzBlbC/tXJ6/7QRGp0=" providerId="None" clId="Web-{2920CEC0-1F12-4534-92CB-49E14986C3B3}" dt="2024-08-02T17:06:02.699" v="169"/>
        <pc:sldMkLst>
          <pc:docMk/>
          <pc:sldMk cId="0" sldId="277"/>
        </pc:sldMkLst>
        <pc:grpChg chg="mod">
          <ac:chgData name="Emily Coyle" userId="v1uUXPf7FSFXxZ0+TGWGfc+EUEzBlbC/tXJ6/7QRGp0=" providerId="None" clId="Web-{2920CEC0-1F12-4534-92CB-49E14986C3B3}" dt="2024-08-02T17:06:02.699" v="169"/>
          <ac:grpSpMkLst>
            <pc:docMk/>
            <pc:sldMk cId="0" sldId="277"/>
            <ac:grpSpMk id="3" creationId="{00000000-0000-0000-0000-000000000000}"/>
          </ac:grpSpMkLst>
        </pc:grpChg>
      </pc:sldChg>
      <pc:sldChg chg="modSp modNotes">
        <pc:chgData name="Emily Coyle" userId="v1uUXPf7FSFXxZ0+TGWGfc+EUEzBlbC/tXJ6/7QRGp0=" providerId="None" clId="Web-{2920CEC0-1F12-4534-92CB-49E14986C3B3}" dt="2024-08-02T17:16:37.306" v="215"/>
        <pc:sldMkLst>
          <pc:docMk/>
          <pc:sldMk cId="0" sldId="278"/>
        </pc:sldMkLst>
        <pc:grpChg chg="mod">
          <ac:chgData name="Emily Coyle" userId="v1uUXPf7FSFXxZ0+TGWGfc+EUEzBlbC/tXJ6/7QRGp0=" providerId="None" clId="Web-{2920CEC0-1F12-4534-92CB-49E14986C3B3}" dt="2024-08-02T17:15:49.023" v="201"/>
          <ac:grpSpMkLst>
            <pc:docMk/>
            <pc:sldMk cId="0" sldId="278"/>
            <ac:grpSpMk id="2" creationId="{00000000-0000-0000-0000-000000000000}"/>
          </ac:grpSpMkLst>
        </pc:grpChg>
        <pc:grpChg chg="mod">
          <ac:chgData name="Emily Coyle" userId="v1uUXPf7FSFXxZ0+TGWGfc+EUEzBlbC/tXJ6/7QRGp0=" providerId="None" clId="Web-{2920CEC0-1F12-4534-92CB-49E14986C3B3}" dt="2024-08-02T17:16:37.306" v="215"/>
          <ac:grpSpMkLst>
            <pc:docMk/>
            <pc:sldMk cId="0" sldId="278"/>
            <ac:grpSpMk id="4" creationId="{00000000-0000-0000-0000-000000000000}"/>
          </ac:grpSpMkLst>
        </pc:grpChg>
        <pc:grpChg chg="mod">
          <ac:chgData name="Emily Coyle" userId="v1uUXPf7FSFXxZ0+TGWGfc+EUEzBlbC/tXJ6/7QRGp0=" providerId="None" clId="Web-{2920CEC0-1F12-4534-92CB-49E14986C3B3}" dt="2024-08-02T17:14:59.163" v="183"/>
          <ac:grpSpMkLst>
            <pc:docMk/>
            <pc:sldMk cId="0" sldId="278"/>
            <ac:grpSpMk id="6" creationId="{00000000-0000-0000-0000-000000000000}"/>
          </ac:grpSpMkLst>
        </pc:grpChg>
      </pc:sldChg>
      <pc:sldChg chg="modNotes">
        <pc:chgData name="Emily Coyle" userId="v1uUXPf7FSFXxZ0+TGWGfc+EUEzBlbC/tXJ6/7QRGp0=" providerId="None" clId="Web-{2920CEC0-1F12-4534-92CB-49E14986C3B3}" dt="2024-08-02T17:16:48.353" v="216"/>
        <pc:sldMkLst>
          <pc:docMk/>
          <pc:sldMk cId="0" sldId="280"/>
        </pc:sldMkLst>
      </pc:sldChg>
      <pc:sldChg chg="modSp modNotes">
        <pc:chgData name="Emily Coyle" userId="v1uUXPf7FSFXxZ0+TGWGfc+EUEzBlbC/tXJ6/7QRGp0=" providerId="None" clId="Web-{2920CEC0-1F12-4534-92CB-49E14986C3B3}" dt="2024-08-02T17:18:32.042" v="234"/>
        <pc:sldMkLst>
          <pc:docMk/>
          <pc:sldMk cId="2290055896" sldId="289"/>
        </pc:sldMkLst>
        <pc:spChg chg="mod">
          <ac:chgData name="Emily Coyle" userId="v1uUXPf7FSFXxZ0+TGWGfc+EUEzBlbC/tXJ6/7QRGp0=" providerId="None" clId="Web-{2920CEC0-1F12-4534-92CB-49E14986C3B3}" dt="2024-08-02T17:18:32.042" v="234"/>
          <ac:spMkLst>
            <pc:docMk/>
            <pc:sldMk cId="2290055896" sldId="289"/>
            <ac:spMk id="2" creationId="{5BB20498-6232-7ADD-43DD-596D1926EE44}"/>
          </ac:spMkLst>
        </pc:spChg>
      </pc:sldChg>
      <pc:sldChg chg="modSp modNotes">
        <pc:chgData name="Emily Coyle" userId="v1uUXPf7FSFXxZ0+TGWGfc+EUEzBlbC/tXJ6/7QRGp0=" providerId="None" clId="Web-{2920CEC0-1F12-4534-92CB-49E14986C3B3}" dt="2024-08-02T17:27:16.834" v="274"/>
        <pc:sldMkLst>
          <pc:docMk/>
          <pc:sldMk cId="430613418" sldId="291"/>
        </pc:sldMkLst>
        <pc:picChg chg="mod">
          <ac:chgData name="Emily Coyle" userId="v1uUXPf7FSFXxZ0+TGWGfc+EUEzBlbC/tXJ6/7QRGp0=" providerId="None" clId="Web-{2920CEC0-1F12-4534-92CB-49E14986C3B3}" dt="2024-08-02T17:27:16.834" v="274"/>
          <ac:picMkLst>
            <pc:docMk/>
            <pc:sldMk cId="430613418" sldId="291"/>
            <ac:picMk id="6" creationId="{436EAAE9-396D-E58B-1C18-36E757604674}"/>
          </ac:picMkLst>
        </pc:picChg>
        <pc:picChg chg="mod">
          <ac:chgData name="Emily Coyle" userId="v1uUXPf7FSFXxZ0+TGWGfc+EUEzBlbC/tXJ6/7QRGp0=" providerId="None" clId="Web-{2920CEC0-1F12-4534-92CB-49E14986C3B3}" dt="2024-08-02T17:25:31.973" v="251"/>
          <ac:picMkLst>
            <pc:docMk/>
            <pc:sldMk cId="430613418" sldId="291"/>
            <ac:picMk id="8" creationId="{51F4D076-3732-AB60-FDA3-6184EED761BA}"/>
          </ac:picMkLst>
        </pc:picChg>
        <pc:picChg chg="mod">
          <ac:chgData name="Emily Coyle" userId="v1uUXPf7FSFXxZ0+TGWGfc+EUEzBlbC/tXJ6/7QRGp0=" providerId="None" clId="Web-{2920CEC0-1F12-4534-92CB-49E14986C3B3}" dt="2024-08-02T17:24:42.847" v="241"/>
          <ac:picMkLst>
            <pc:docMk/>
            <pc:sldMk cId="430613418" sldId="291"/>
            <ac:picMk id="10" creationId="{64FB9CDC-0E2F-50D4-450B-6465C9C0DF70}"/>
          </ac:picMkLst>
        </pc:picChg>
      </pc:sldChg>
      <pc:sldChg chg="modSp">
        <pc:chgData name="Emily Coyle" userId="v1uUXPf7FSFXxZ0+TGWGfc+EUEzBlbC/tXJ6/7QRGp0=" providerId="None" clId="Web-{2920CEC0-1F12-4534-92CB-49E14986C3B3}" dt="2024-08-02T17:46:28.451" v="315"/>
        <pc:sldMkLst>
          <pc:docMk/>
          <pc:sldMk cId="1551372058" sldId="292"/>
        </pc:sldMkLst>
        <pc:picChg chg="mod">
          <ac:chgData name="Emily Coyle" userId="v1uUXPf7FSFXxZ0+TGWGfc+EUEzBlbC/tXJ6/7QRGp0=" providerId="None" clId="Web-{2920CEC0-1F12-4534-92CB-49E14986C3B3}" dt="2024-08-02T17:46:28.451" v="315"/>
          <ac:picMkLst>
            <pc:docMk/>
            <pc:sldMk cId="1551372058" sldId="292"/>
            <ac:picMk id="3" creationId="{60861978-3FAD-9374-52AA-3FA5AC192C11}"/>
          </ac:picMkLst>
        </pc:picChg>
        <pc:picChg chg="mod">
          <ac:chgData name="Emily Coyle" userId="v1uUXPf7FSFXxZ0+TGWGfc+EUEzBlbC/tXJ6/7QRGp0=" providerId="None" clId="Web-{2920CEC0-1F12-4534-92CB-49E14986C3B3}" dt="2024-08-02T17:40:17.084" v="290"/>
          <ac:picMkLst>
            <pc:docMk/>
            <pc:sldMk cId="1551372058" sldId="292"/>
            <ac:picMk id="5" creationId="{3B0BE46B-401C-7840-5C19-735C1D31CEAD}"/>
          </ac:picMkLst>
        </pc:picChg>
        <pc:picChg chg="mod">
          <ac:chgData name="Emily Coyle" userId="v1uUXPf7FSFXxZ0+TGWGfc+EUEzBlbC/tXJ6/7QRGp0=" providerId="None" clId="Web-{2920CEC0-1F12-4534-92CB-49E14986C3B3}" dt="2024-08-02T17:38:47.051" v="276"/>
          <ac:picMkLst>
            <pc:docMk/>
            <pc:sldMk cId="1551372058" sldId="292"/>
            <ac:picMk id="9" creationId="{4F4F5502-E62F-A6FD-B690-44FC3214F898}"/>
          </ac:picMkLst>
        </pc:picChg>
      </pc:sldChg>
      <pc:sldChg chg="modSp">
        <pc:chgData name="Emily Coyle" userId="v1uUXPf7FSFXxZ0+TGWGfc+EUEzBlbC/tXJ6/7QRGp0=" providerId="None" clId="Web-{2920CEC0-1F12-4534-92CB-49E14986C3B3}" dt="2024-08-02T17:46:50.014" v="317"/>
        <pc:sldMkLst>
          <pc:docMk/>
          <pc:sldMk cId="2176056421" sldId="1269"/>
        </pc:sldMkLst>
        <pc:picChg chg="mod">
          <ac:chgData name="Emily Coyle" userId="v1uUXPf7FSFXxZ0+TGWGfc+EUEzBlbC/tXJ6/7QRGp0=" providerId="None" clId="Web-{2920CEC0-1F12-4534-92CB-49E14986C3B3}" dt="2024-08-02T17:46:50.014" v="317"/>
          <ac:picMkLst>
            <pc:docMk/>
            <pc:sldMk cId="2176056421" sldId="1269"/>
            <ac:picMk id="3" creationId="{BD89156C-134E-28C4-745C-F2DC12912550}"/>
          </ac:picMkLst>
        </pc:picChg>
      </pc:sldChg>
    </pc:docChg>
  </pc:docChgLst>
  <pc:docChgLst>
    <pc:chgData name="Emily Coyle" userId="v1uUXPf7FSFXxZ0+TGWGfc+EUEzBlbC/tXJ6/7QRGp0=" providerId="None" clId="Web-{7CD5DB7F-FA53-4A91-8EF7-CADDCD71C5AE}"/>
    <pc:docChg chg="addSld modSld">
      <pc:chgData name="Emily Coyle" userId="v1uUXPf7FSFXxZ0+TGWGfc+EUEzBlbC/tXJ6/7QRGp0=" providerId="None" clId="Web-{7CD5DB7F-FA53-4A91-8EF7-CADDCD71C5AE}" dt="2024-08-02T16:33:30.928" v="155"/>
      <pc:docMkLst>
        <pc:docMk/>
      </pc:docMkLst>
      <pc:sldChg chg="modSp modNotes">
        <pc:chgData name="Emily Coyle" userId="v1uUXPf7FSFXxZ0+TGWGfc+EUEzBlbC/tXJ6/7QRGp0=" providerId="None" clId="Web-{7CD5DB7F-FA53-4A91-8EF7-CADDCD71C5AE}" dt="2024-08-02T16:25:53.748" v="41"/>
        <pc:sldMkLst>
          <pc:docMk/>
          <pc:sldMk cId="0" sldId="262"/>
        </pc:sldMkLst>
        <pc:picChg chg="mod">
          <ac:chgData name="Emily Coyle" userId="v1uUXPf7FSFXxZ0+TGWGfc+EUEzBlbC/tXJ6/7QRGp0=" providerId="None" clId="Web-{7CD5DB7F-FA53-4A91-8EF7-CADDCD71C5AE}" dt="2024-08-02T16:25:53.748" v="41"/>
          <ac:picMkLst>
            <pc:docMk/>
            <pc:sldMk cId="0" sldId="262"/>
            <ac:picMk id="3" creationId="{00000000-0000-0000-0000-000000000000}"/>
          </ac:picMkLst>
        </pc:picChg>
      </pc:sldChg>
      <pc:sldChg chg="modSp modNotes">
        <pc:chgData name="Emily Coyle" userId="v1uUXPf7FSFXxZ0+TGWGfc+EUEzBlbC/tXJ6/7QRGp0=" providerId="None" clId="Web-{7CD5DB7F-FA53-4A91-8EF7-CADDCD71C5AE}" dt="2024-08-02T16:29:55.283" v="81"/>
        <pc:sldMkLst>
          <pc:docMk/>
          <pc:sldMk cId="0" sldId="263"/>
        </pc:sldMkLst>
        <pc:picChg chg="mod">
          <ac:chgData name="Emily Coyle" userId="v1uUXPf7FSFXxZ0+TGWGfc+EUEzBlbC/tXJ6/7QRGp0=" providerId="None" clId="Web-{7CD5DB7F-FA53-4A91-8EF7-CADDCD71C5AE}" dt="2024-08-02T16:27:01.483" v="51"/>
          <ac:picMkLst>
            <pc:docMk/>
            <pc:sldMk cId="0" sldId="263"/>
            <ac:picMk id="3" creationId="{00000000-0000-0000-0000-000000000000}"/>
          </ac:picMkLst>
        </pc:picChg>
      </pc:sldChg>
      <pc:sldChg chg="modSp modNotes">
        <pc:chgData name="Emily Coyle" userId="v1uUXPf7FSFXxZ0+TGWGfc+EUEzBlbC/tXJ6/7QRGp0=" providerId="None" clId="Web-{7CD5DB7F-FA53-4A91-8EF7-CADDCD71C5AE}" dt="2024-08-02T16:30:00.158" v="82"/>
        <pc:sldMkLst>
          <pc:docMk/>
          <pc:sldMk cId="0" sldId="264"/>
        </pc:sldMkLst>
        <pc:picChg chg="mod">
          <ac:chgData name="Emily Coyle" userId="v1uUXPf7FSFXxZ0+TGWGfc+EUEzBlbC/tXJ6/7QRGp0=" providerId="None" clId="Web-{7CD5DB7F-FA53-4A91-8EF7-CADDCD71C5AE}" dt="2024-08-02T16:27:45.203" v="60"/>
          <ac:picMkLst>
            <pc:docMk/>
            <pc:sldMk cId="0" sldId="264"/>
            <ac:picMk id="3" creationId="{00000000-0000-0000-0000-000000000000}"/>
          </ac:picMkLst>
        </pc:picChg>
      </pc:sldChg>
      <pc:sldChg chg="modSp modNotes">
        <pc:chgData name="Emily Coyle" userId="v1uUXPf7FSFXxZ0+TGWGfc+EUEzBlbC/tXJ6/7QRGp0=" providerId="None" clId="Web-{7CD5DB7F-FA53-4A91-8EF7-CADDCD71C5AE}" dt="2024-08-02T16:30:03.034" v="83"/>
        <pc:sldMkLst>
          <pc:docMk/>
          <pc:sldMk cId="0" sldId="265"/>
        </pc:sldMkLst>
        <pc:picChg chg="mod">
          <ac:chgData name="Emily Coyle" userId="v1uUXPf7FSFXxZ0+TGWGfc+EUEzBlbC/tXJ6/7QRGp0=" providerId="None" clId="Web-{7CD5DB7F-FA53-4A91-8EF7-CADDCD71C5AE}" dt="2024-08-02T16:28:28.016" v="69"/>
          <ac:picMkLst>
            <pc:docMk/>
            <pc:sldMk cId="0" sldId="265"/>
            <ac:picMk id="3" creationId="{00000000-0000-0000-0000-000000000000}"/>
          </ac:picMkLst>
        </pc:picChg>
      </pc:sldChg>
      <pc:sldChg chg="modSp modNotes">
        <pc:chgData name="Emily Coyle" userId="v1uUXPf7FSFXxZ0+TGWGfc+EUEzBlbC/tXJ6/7QRGp0=" providerId="None" clId="Web-{7CD5DB7F-FA53-4A91-8EF7-CADDCD71C5AE}" dt="2024-08-02T16:30:05.768" v="84"/>
        <pc:sldMkLst>
          <pc:docMk/>
          <pc:sldMk cId="0" sldId="266"/>
        </pc:sldMkLst>
        <pc:picChg chg="mod">
          <ac:chgData name="Emily Coyle" userId="v1uUXPf7FSFXxZ0+TGWGfc+EUEzBlbC/tXJ6/7QRGp0=" providerId="None" clId="Web-{7CD5DB7F-FA53-4A91-8EF7-CADDCD71C5AE}" dt="2024-08-02T16:29:24.439" v="80"/>
          <ac:picMkLst>
            <pc:docMk/>
            <pc:sldMk cId="0" sldId="266"/>
            <ac:picMk id="3" creationId="{00000000-0000-0000-0000-000000000000}"/>
          </ac:picMkLst>
        </pc:picChg>
      </pc:sldChg>
      <pc:sldChg chg="modNotes">
        <pc:chgData name="Emily Coyle" userId="v1uUXPf7FSFXxZ0+TGWGfc+EUEzBlbC/tXJ6/7QRGp0=" providerId="None" clId="Web-{7CD5DB7F-FA53-4A91-8EF7-CADDCD71C5AE}" dt="2024-08-02T16:30:12.252" v="85"/>
        <pc:sldMkLst>
          <pc:docMk/>
          <pc:sldMk cId="0" sldId="267"/>
        </pc:sldMkLst>
      </pc:sldChg>
      <pc:sldChg chg="modSp">
        <pc:chgData name="Emily Coyle" userId="v1uUXPf7FSFXxZ0+TGWGfc+EUEzBlbC/tXJ6/7QRGp0=" providerId="None" clId="Web-{7CD5DB7F-FA53-4A91-8EF7-CADDCD71C5AE}" dt="2024-08-02T16:33:30.928" v="155"/>
        <pc:sldMkLst>
          <pc:docMk/>
          <pc:sldMk cId="0" sldId="269"/>
        </pc:sldMkLst>
        <pc:spChg chg="mod">
          <ac:chgData name="Emily Coyle" userId="v1uUXPf7FSFXxZ0+TGWGfc+EUEzBlbC/tXJ6/7QRGp0=" providerId="None" clId="Web-{7CD5DB7F-FA53-4A91-8EF7-CADDCD71C5AE}" dt="2024-08-02T16:32:05.817" v="124"/>
          <ac:spMkLst>
            <pc:docMk/>
            <pc:sldMk cId="0" sldId="269"/>
            <ac:spMk id="3" creationId="{00000000-0000-0000-0000-000000000000}"/>
          </ac:spMkLst>
        </pc:spChg>
        <pc:spChg chg="mod">
          <ac:chgData name="Emily Coyle" userId="v1uUXPf7FSFXxZ0+TGWGfc+EUEzBlbC/tXJ6/7QRGp0=" providerId="None" clId="Web-{7CD5DB7F-FA53-4A91-8EF7-CADDCD71C5AE}" dt="2024-08-02T16:32:49.255" v="139"/>
          <ac:spMkLst>
            <pc:docMk/>
            <pc:sldMk cId="0" sldId="269"/>
            <ac:spMk id="4" creationId="{00000000-0000-0000-0000-000000000000}"/>
          </ac:spMkLst>
        </pc:spChg>
        <pc:spChg chg="mod">
          <ac:chgData name="Emily Coyle" userId="v1uUXPf7FSFXxZ0+TGWGfc+EUEzBlbC/tXJ6/7QRGp0=" providerId="None" clId="Web-{7CD5DB7F-FA53-4A91-8EF7-CADDCD71C5AE}" dt="2024-08-02T16:33:30.928" v="155"/>
          <ac:spMkLst>
            <pc:docMk/>
            <pc:sldMk cId="0" sldId="269"/>
            <ac:spMk id="5" creationId="{00000000-0000-0000-0000-000000000000}"/>
          </ac:spMkLst>
        </pc:spChg>
        <pc:spChg chg="mod">
          <ac:chgData name="Emily Coyle" userId="v1uUXPf7FSFXxZ0+TGWGfc+EUEzBlbC/tXJ6/7QRGp0=" providerId="None" clId="Web-{7CD5DB7F-FA53-4A91-8EF7-CADDCD71C5AE}" dt="2024-08-02T16:31:27.566" v="111"/>
          <ac:spMkLst>
            <pc:docMk/>
            <pc:sldMk cId="0" sldId="269"/>
            <ac:spMk id="6" creationId="{00000000-0000-0000-0000-000000000000}"/>
          </ac:spMkLst>
        </pc:spChg>
      </pc:sldChg>
      <pc:sldChg chg="addSp delSp modSp new">
        <pc:chgData name="Emily Coyle" userId="v1uUXPf7FSFXxZ0+TGWGfc+EUEzBlbC/tXJ6/7QRGp0=" providerId="None" clId="Web-{7CD5DB7F-FA53-4A91-8EF7-CADDCD71C5AE}" dt="2024-08-02T16:15:43.095" v="10"/>
        <pc:sldMkLst>
          <pc:docMk/>
          <pc:sldMk cId="3348369072" sldId="1270"/>
        </pc:sldMkLst>
        <pc:spChg chg="del">
          <ac:chgData name="Emily Coyle" userId="v1uUXPf7FSFXxZ0+TGWGfc+EUEzBlbC/tXJ6/7QRGp0=" providerId="None" clId="Web-{7CD5DB7F-FA53-4A91-8EF7-CADDCD71C5AE}" dt="2024-08-02T16:13:44.031" v="2"/>
          <ac:spMkLst>
            <pc:docMk/>
            <pc:sldMk cId="3348369072" sldId="1270"/>
            <ac:spMk id="2" creationId="{A49C22F9-CEFD-46F1-A898-F4EBFB2854E5}"/>
          </ac:spMkLst>
        </pc:spChg>
        <pc:spChg chg="del">
          <ac:chgData name="Emily Coyle" userId="v1uUXPf7FSFXxZ0+TGWGfc+EUEzBlbC/tXJ6/7QRGp0=" providerId="None" clId="Web-{7CD5DB7F-FA53-4A91-8EF7-CADDCD71C5AE}" dt="2024-08-02T16:13:41.765" v="1"/>
          <ac:spMkLst>
            <pc:docMk/>
            <pc:sldMk cId="3348369072" sldId="1270"/>
            <ac:spMk id="3" creationId="{819C81E1-C181-8014-0E63-BD5364195E73}"/>
          </ac:spMkLst>
        </pc:spChg>
        <pc:spChg chg="del">
          <ac:chgData name="Emily Coyle" userId="v1uUXPf7FSFXxZ0+TGWGfc+EUEzBlbC/tXJ6/7QRGp0=" providerId="None" clId="Web-{7CD5DB7F-FA53-4A91-8EF7-CADDCD71C5AE}" dt="2024-08-02T16:13:47.546" v="3"/>
          <ac:spMkLst>
            <pc:docMk/>
            <pc:sldMk cId="3348369072" sldId="1270"/>
            <ac:spMk id="4" creationId="{43CF2978-61D0-37F0-9C92-822433E954A5}"/>
          </ac:spMkLst>
        </pc:spChg>
        <pc:spChg chg="del">
          <ac:chgData name="Emily Coyle" userId="v1uUXPf7FSFXxZ0+TGWGfc+EUEzBlbC/tXJ6/7QRGp0=" providerId="None" clId="Web-{7CD5DB7F-FA53-4A91-8EF7-CADDCD71C5AE}" dt="2024-08-02T16:13:51.390" v="4"/>
          <ac:spMkLst>
            <pc:docMk/>
            <pc:sldMk cId="3348369072" sldId="1270"/>
            <ac:spMk id="5" creationId="{7895B36B-FF72-7E0E-A1FC-731483B00863}"/>
          </ac:spMkLst>
        </pc:spChg>
        <pc:spChg chg="del">
          <ac:chgData name="Emily Coyle" userId="v1uUXPf7FSFXxZ0+TGWGfc+EUEzBlbC/tXJ6/7QRGp0=" providerId="None" clId="Web-{7CD5DB7F-FA53-4A91-8EF7-CADDCD71C5AE}" dt="2024-08-02T16:13:53.906" v="5"/>
          <ac:spMkLst>
            <pc:docMk/>
            <pc:sldMk cId="3348369072" sldId="1270"/>
            <ac:spMk id="6" creationId="{566D8C6E-A2FC-B509-1B49-6CFBBB2705F8}"/>
          </ac:spMkLst>
        </pc:spChg>
        <pc:spChg chg="add mod">
          <ac:chgData name="Emily Coyle" userId="v1uUXPf7FSFXxZ0+TGWGfc+EUEzBlbC/tXJ6/7QRGp0=" providerId="None" clId="Web-{7CD5DB7F-FA53-4A91-8EF7-CADDCD71C5AE}" dt="2024-08-02T16:15:43.095" v="10"/>
          <ac:spMkLst>
            <pc:docMk/>
            <pc:sldMk cId="3348369072" sldId="1270"/>
            <ac:spMk id="7" creationId="{B4E4B8BB-2060-3BBC-35A4-7058ABC977AC}"/>
          </ac:spMkLst>
        </pc:spChg>
      </pc:sldChg>
    </pc:docChg>
  </pc:docChgLst>
  <pc:docChgLst>
    <pc:chgData name="Poelstra, James" userId="20371e34-4271-4bbe-90e9-a3b55eba80d7" providerId="ADAL" clId="{B4FEB0F4-94B1-4B28-8070-179A93F8E05D}"/>
    <pc:docChg chg="undo custSel modSld">
      <pc:chgData name="Poelstra, James" userId="20371e34-4271-4bbe-90e9-a3b55eba80d7" providerId="ADAL" clId="{B4FEB0F4-94B1-4B28-8070-179A93F8E05D}" dt="2024-07-22T17:28:24.429" v="1127" actId="962"/>
      <pc:docMkLst>
        <pc:docMk/>
      </pc:docMkLst>
      <pc:sldChg chg="modSp mod">
        <pc:chgData name="Poelstra, James" userId="20371e34-4271-4bbe-90e9-a3b55eba80d7" providerId="ADAL" clId="{B4FEB0F4-94B1-4B28-8070-179A93F8E05D}" dt="2024-07-22T17:24:55.485" v="1059" actId="962"/>
        <pc:sldMkLst>
          <pc:docMk/>
          <pc:sldMk cId="0" sldId="262"/>
        </pc:sldMkLst>
        <pc:spChg chg="mod">
          <ac:chgData name="Poelstra, James" userId="20371e34-4271-4bbe-90e9-a3b55eba80d7" providerId="ADAL" clId="{B4FEB0F4-94B1-4B28-8070-179A93F8E05D}" dt="2024-07-22T17:23:29.599" v="990" actId="962"/>
          <ac:spMkLst>
            <pc:docMk/>
            <pc:sldMk cId="0" sldId="262"/>
            <ac:spMk id="2" creationId="{00000000-0000-0000-0000-000000000000}"/>
          </ac:spMkLst>
        </pc:spChg>
        <pc:spChg chg="mod">
          <ac:chgData name="Poelstra, James" userId="20371e34-4271-4bbe-90e9-a3b55eba80d7" providerId="ADAL" clId="{B4FEB0F4-94B1-4B28-8070-179A93F8E05D}" dt="2024-07-22T17:23:30.896" v="992" actId="962"/>
          <ac:spMkLst>
            <pc:docMk/>
            <pc:sldMk cId="0" sldId="262"/>
            <ac:spMk id="5" creationId="{00000000-0000-0000-0000-000000000000}"/>
          </ac:spMkLst>
        </pc:spChg>
        <pc:picChg chg="mod">
          <ac:chgData name="Poelstra, James" userId="20371e34-4271-4bbe-90e9-a3b55eba80d7" providerId="ADAL" clId="{B4FEB0F4-94B1-4B28-8070-179A93F8E05D}" dt="2024-07-22T17:24:55.485" v="1059" actId="962"/>
          <ac:picMkLst>
            <pc:docMk/>
            <pc:sldMk cId="0" sldId="262"/>
            <ac:picMk id="3" creationId="{00000000-0000-0000-0000-000000000000}"/>
          </ac:picMkLst>
        </pc:picChg>
      </pc:sldChg>
      <pc:sldChg chg="addSp modSp mod">
        <pc:chgData name="Poelstra, James" userId="20371e34-4271-4bbe-90e9-a3b55eba80d7" providerId="ADAL" clId="{B4FEB0F4-94B1-4B28-8070-179A93F8E05D}" dt="2024-07-22T17:23:55.772" v="995" actId="962"/>
        <pc:sldMkLst>
          <pc:docMk/>
          <pc:sldMk cId="0" sldId="263"/>
        </pc:sldMkLst>
        <pc:spChg chg="mod">
          <ac:chgData name="Poelstra, James" userId="20371e34-4271-4bbe-90e9-a3b55eba80d7" providerId="ADAL" clId="{B4FEB0F4-94B1-4B28-8070-179A93F8E05D}" dt="2024-07-22T17:10:13.053" v="97" actId="962"/>
          <ac:spMkLst>
            <pc:docMk/>
            <pc:sldMk cId="0" sldId="263"/>
            <ac:spMk id="2" creationId="{00000000-0000-0000-0000-000000000000}"/>
          </ac:spMkLst>
        </pc:spChg>
        <pc:spChg chg="mod">
          <ac:chgData name="Poelstra, James" userId="20371e34-4271-4bbe-90e9-a3b55eba80d7" providerId="ADAL" clId="{B4FEB0F4-94B1-4B28-8070-179A93F8E05D}" dt="2024-07-22T17:23:54.702" v="994" actId="962"/>
          <ac:spMkLst>
            <pc:docMk/>
            <pc:sldMk cId="0" sldId="263"/>
            <ac:spMk id="5" creationId="{00000000-0000-0000-0000-000000000000}"/>
          </ac:spMkLst>
        </pc:spChg>
        <pc:spChg chg="add mod">
          <ac:chgData name="Poelstra, James" userId="20371e34-4271-4bbe-90e9-a3b55eba80d7" providerId="ADAL" clId="{B4FEB0F4-94B1-4B28-8070-179A93F8E05D}" dt="2024-07-22T17:23:55.772" v="995" actId="962"/>
          <ac:spMkLst>
            <pc:docMk/>
            <pc:sldMk cId="0" sldId="263"/>
            <ac:spMk id="6" creationId="{931228FE-43DE-8264-84A3-338F98D50EA8}"/>
          </ac:spMkLst>
        </pc:spChg>
        <pc:picChg chg="mod">
          <ac:chgData name="Poelstra, James" userId="20371e34-4271-4bbe-90e9-a3b55eba80d7" providerId="ADAL" clId="{B4FEB0F4-94B1-4B28-8070-179A93F8E05D}" dt="2024-07-22T17:23:53.333" v="993" actId="962"/>
          <ac:picMkLst>
            <pc:docMk/>
            <pc:sldMk cId="0" sldId="263"/>
            <ac:picMk id="3" creationId="{00000000-0000-0000-0000-000000000000}"/>
          </ac:picMkLst>
        </pc:picChg>
      </pc:sldChg>
      <pc:sldChg chg="addSp modSp mod">
        <pc:chgData name="Poelstra, James" userId="20371e34-4271-4bbe-90e9-a3b55eba80d7" providerId="ADAL" clId="{B4FEB0F4-94B1-4B28-8070-179A93F8E05D}" dt="2024-07-22T17:24:16.126" v="1000" actId="962"/>
        <pc:sldMkLst>
          <pc:docMk/>
          <pc:sldMk cId="0" sldId="264"/>
        </pc:sldMkLst>
        <pc:spChg chg="mod">
          <ac:chgData name="Poelstra, James" userId="20371e34-4271-4bbe-90e9-a3b55eba80d7" providerId="ADAL" clId="{B4FEB0F4-94B1-4B28-8070-179A93F8E05D}" dt="2024-07-22T17:10:53.787" v="170" actId="962"/>
          <ac:spMkLst>
            <pc:docMk/>
            <pc:sldMk cId="0" sldId="264"/>
            <ac:spMk id="2" creationId="{00000000-0000-0000-0000-000000000000}"/>
          </ac:spMkLst>
        </pc:spChg>
        <pc:spChg chg="mod">
          <ac:chgData name="Poelstra, James" userId="20371e34-4271-4bbe-90e9-a3b55eba80d7" providerId="ADAL" clId="{B4FEB0F4-94B1-4B28-8070-179A93F8E05D}" dt="2024-07-22T17:24:13.210" v="997" actId="962"/>
          <ac:spMkLst>
            <pc:docMk/>
            <pc:sldMk cId="0" sldId="264"/>
            <ac:spMk id="5" creationId="{00000000-0000-0000-0000-000000000000}"/>
          </ac:spMkLst>
        </pc:spChg>
        <pc:spChg chg="add mod">
          <ac:chgData name="Poelstra, James" userId="20371e34-4271-4bbe-90e9-a3b55eba80d7" providerId="ADAL" clId="{B4FEB0F4-94B1-4B28-8070-179A93F8E05D}" dt="2024-07-22T17:24:12.425" v="996" actId="962"/>
          <ac:spMkLst>
            <pc:docMk/>
            <pc:sldMk cId="0" sldId="264"/>
            <ac:spMk id="6" creationId="{888AEC0D-120B-A66C-3C39-E1EDAB8D608E}"/>
          </ac:spMkLst>
        </pc:spChg>
        <pc:picChg chg="mod">
          <ac:chgData name="Poelstra, James" userId="20371e34-4271-4bbe-90e9-a3b55eba80d7" providerId="ADAL" clId="{B4FEB0F4-94B1-4B28-8070-179A93F8E05D}" dt="2024-07-22T17:24:16.126" v="1000" actId="962"/>
          <ac:picMkLst>
            <pc:docMk/>
            <pc:sldMk cId="0" sldId="264"/>
            <ac:picMk id="3" creationId="{00000000-0000-0000-0000-000000000000}"/>
          </ac:picMkLst>
        </pc:picChg>
      </pc:sldChg>
      <pc:sldChg chg="addSp modSp mod">
        <pc:chgData name="Poelstra, James" userId="20371e34-4271-4bbe-90e9-a3b55eba80d7" providerId="ADAL" clId="{B4FEB0F4-94B1-4B28-8070-179A93F8E05D}" dt="2024-07-22T17:25:18.054" v="1061" actId="962"/>
        <pc:sldMkLst>
          <pc:docMk/>
          <pc:sldMk cId="0" sldId="265"/>
        </pc:sldMkLst>
        <pc:spChg chg="mod">
          <ac:chgData name="Poelstra, James" userId="20371e34-4271-4bbe-90e9-a3b55eba80d7" providerId="ADAL" clId="{B4FEB0F4-94B1-4B28-8070-179A93F8E05D}" dt="2024-07-22T17:11:28.082" v="245" actId="962"/>
          <ac:spMkLst>
            <pc:docMk/>
            <pc:sldMk cId="0" sldId="265"/>
            <ac:spMk id="2" creationId="{00000000-0000-0000-0000-000000000000}"/>
          </ac:spMkLst>
        </pc:spChg>
        <pc:spChg chg="mod">
          <ac:chgData name="Poelstra, James" userId="20371e34-4271-4bbe-90e9-a3b55eba80d7" providerId="ADAL" clId="{B4FEB0F4-94B1-4B28-8070-179A93F8E05D}" dt="2024-07-22T17:25:17.566" v="1060" actId="962"/>
          <ac:spMkLst>
            <pc:docMk/>
            <pc:sldMk cId="0" sldId="265"/>
            <ac:spMk id="5" creationId="{00000000-0000-0000-0000-000000000000}"/>
          </ac:spMkLst>
        </pc:spChg>
        <pc:spChg chg="add mod">
          <ac:chgData name="Poelstra, James" userId="20371e34-4271-4bbe-90e9-a3b55eba80d7" providerId="ADAL" clId="{B4FEB0F4-94B1-4B28-8070-179A93F8E05D}" dt="2024-07-22T17:25:18.054" v="1061" actId="962"/>
          <ac:spMkLst>
            <pc:docMk/>
            <pc:sldMk cId="0" sldId="265"/>
            <ac:spMk id="6" creationId="{E4E828D6-9CFA-04DF-7EFF-B7A262DAD0BF}"/>
          </ac:spMkLst>
        </pc:spChg>
        <pc:picChg chg="mod">
          <ac:chgData name="Poelstra, James" userId="20371e34-4271-4bbe-90e9-a3b55eba80d7" providerId="ADAL" clId="{B4FEB0F4-94B1-4B28-8070-179A93F8E05D}" dt="2024-07-22T17:11:47.673" v="309" actId="962"/>
          <ac:picMkLst>
            <pc:docMk/>
            <pc:sldMk cId="0" sldId="265"/>
            <ac:picMk id="3" creationId="{00000000-0000-0000-0000-000000000000}"/>
          </ac:picMkLst>
        </pc:picChg>
      </pc:sldChg>
      <pc:sldChg chg="addSp modSp mod">
        <pc:chgData name="Poelstra, James" userId="20371e34-4271-4bbe-90e9-a3b55eba80d7" providerId="ADAL" clId="{B4FEB0F4-94B1-4B28-8070-179A93F8E05D}" dt="2024-07-22T17:25:28.534" v="1063" actId="962"/>
        <pc:sldMkLst>
          <pc:docMk/>
          <pc:sldMk cId="0" sldId="266"/>
        </pc:sldMkLst>
        <pc:spChg chg="mod">
          <ac:chgData name="Poelstra, James" userId="20371e34-4271-4bbe-90e9-a3b55eba80d7" providerId="ADAL" clId="{B4FEB0F4-94B1-4B28-8070-179A93F8E05D}" dt="2024-07-22T17:11:59.706" v="310" actId="962"/>
          <ac:spMkLst>
            <pc:docMk/>
            <pc:sldMk cId="0" sldId="266"/>
            <ac:spMk id="2" creationId="{00000000-0000-0000-0000-000000000000}"/>
          </ac:spMkLst>
        </pc:spChg>
        <pc:spChg chg="mod">
          <ac:chgData name="Poelstra, James" userId="20371e34-4271-4bbe-90e9-a3b55eba80d7" providerId="ADAL" clId="{B4FEB0F4-94B1-4B28-8070-179A93F8E05D}" dt="2024-07-22T17:25:27.629" v="1062" actId="962"/>
          <ac:spMkLst>
            <pc:docMk/>
            <pc:sldMk cId="0" sldId="266"/>
            <ac:spMk id="5" creationId="{00000000-0000-0000-0000-000000000000}"/>
          </ac:spMkLst>
        </pc:spChg>
        <pc:spChg chg="add mod">
          <ac:chgData name="Poelstra, James" userId="20371e34-4271-4bbe-90e9-a3b55eba80d7" providerId="ADAL" clId="{B4FEB0F4-94B1-4B28-8070-179A93F8E05D}" dt="2024-07-22T17:25:28.534" v="1063" actId="962"/>
          <ac:spMkLst>
            <pc:docMk/>
            <pc:sldMk cId="0" sldId="266"/>
            <ac:spMk id="6" creationId="{68297383-27DD-011A-F099-84A634555F1B}"/>
          </ac:spMkLst>
        </pc:spChg>
        <pc:picChg chg="mod">
          <ac:chgData name="Poelstra, James" userId="20371e34-4271-4bbe-90e9-a3b55eba80d7" providerId="ADAL" clId="{B4FEB0F4-94B1-4B28-8070-179A93F8E05D}" dt="2024-07-22T17:12:18.305" v="390" actId="962"/>
          <ac:picMkLst>
            <pc:docMk/>
            <pc:sldMk cId="0" sldId="266"/>
            <ac:picMk id="3" creationId="{00000000-0000-0000-0000-000000000000}"/>
          </ac:picMkLst>
        </pc:picChg>
      </pc:sldChg>
      <pc:sldChg chg="addSp delSp modSp mod">
        <pc:chgData name="Poelstra, James" userId="20371e34-4271-4bbe-90e9-a3b55eba80d7" providerId="ADAL" clId="{B4FEB0F4-94B1-4B28-8070-179A93F8E05D}" dt="2024-07-22T17:25:42.578" v="1065" actId="962"/>
        <pc:sldMkLst>
          <pc:docMk/>
          <pc:sldMk cId="0" sldId="267"/>
        </pc:sldMkLst>
        <pc:spChg chg="mod">
          <ac:chgData name="Poelstra, James" userId="20371e34-4271-4bbe-90e9-a3b55eba80d7" providerId="ADAL" clId="{B4FEB0F4-94B1-4B28-8070-179A93F8E05D}" dt="2024-07-22T17:12:47.598" v="391" actId="962"/>
          <ac:spMkLst>
            <pc:docMk/>
            <pc:sldMk cId="0" sldId="267"/>
            <ac:spMk id="2" creationId="{00000000-0000-0000-0000-000000000000}"/>
          </ac:spMkLst>
        </pc:spChg>
        <pc:spChg chg="mod">
          <ac:chgData name="Poelstra, James" userId="20371e34-4271-4bbe-90e9-a3b55eba80d7" providerId="ADAL" clId="{B4FEB0F4-94B1-4B28-8070-179A93F8E05D}" dt="2024-07-22T17:25:41.870" v="1064" actId="962"/>
          <ac:spMkLst>
            <pc:docMk/>
            <pc:sldMk cId="0" sldId="267"/>
            <ac:spMk id="9" creationId="{00000000-0000-0000-0000-000000000000}"/>
          </ac:spMkLst>
        </pc:spChg>
        <pc:spChg chg="add del mod">
          <ac:chgData name="Poelstra, James" userId="20371e34-4271-4bbe-90e9-a3b55eba80d7" providerId="ADAL" clId="{B4FEB0F4-94B1-4B28-8070-179A93F8E05D}" dt="2024-07-22T17:20:31.053" v="873" actId="33699"/>
          <ac:spMkLst>
            <pc:docMk/>
            <pc:sldMk cId="0" sldId="267"/>
            <ac:spMk id="10" creationId="{6A62893D-27FA-5AF1-AE2E-6731761CC65E}"/>
          </ac:spMkLst>
        </pc:spChg>
        <pc:spChg chg="add mod">
          <ac:chgData name="Poelstra, James" userId="20371e34-4271-4bbe-90e9-a3b55eba80d7" providerId="ADAL" clId="{B4FEB0F4-94B1-4B28-8070-179A93F8E05D}" dt="2024-07-22T17:25:42.578" v="1065" actId="962"/>
          <ac:spMkLst>
            <pc:docMk/>
            <pc:sldMk cId="0" sldId="267"/>
            <ac:spMk id="11" creationId="{A45197BC-943F-D168-8491-92CE0F58D96D}"/>
          </ac:spMkLst>
        </pc:spChg>
        <pc:picChg chg="mod">
          <ac:chgData name="Poelstra, James" userId="20371e34-4271-4bbe-90e9-a3b55eba80d7" providerId="ADAL" clId="{B4FEB0F4-94B1-4B28-8070-179A93F8E05D}" dt="2024-07-22T17:13:35.350" v="392" actId="962"/>
          <ac:picMkLst>
            <pc:docMk/>
            <pc:sldMk cId="0" sldId="267"/>
            <ac:picMk id="3" creationId="{00000000-0000-0000-0000-000000000000}"/>
          </ac:picMkLst>
        </pc:picChg>
        <pc:picChg chg="mod">
          <ac:chgData name="Poelstra, James" userId="20371e34-4271-4bbe-90e9-a3b55eba80d7" providerId="ADAL" clId="{B4FEB0F4-94B1-4B28-8070-179A93F8E05D}" dt="2024-07-22T17:13:38.398" v="393" actId="962"/>
          <ac:picMkLst>
            <pc:docMk/>
            <pc:sldMk cId="0" sldId="267"/>
            <ac:picMk id="4" creationId="{00000000-0000-0000-0000-000000000000}"/>
          </ac:picMkLst>
        </pc:picChg>
        <pc:picChg chg="mod">
          <ac:chgData name="Poelstra, James" userId="20371e34-4271-4bbe-90e9-a3b55eba80d7" providerId="ADAL" clId="{B4FEB0F4-94B1-4B28-8070-179A93F8E05D}" dt="2024-07-22T17:13:42.251" v="394" actId="962"/>
          <ac:picMkLst>
            <pc:docMk/>
            <pc:sldMk cId="0" sldId="267"/>
            <ac:picMk id="5" creationId="{00000000-0000-0000-0000-000000000000}"/>
          </ac:picMkLst>
        </pc:picChg>
      </pc:sldChg>
      <pc:sldChg chg="modSp mod">
        <pc:chgData name="Poelstra, James" userId="20371e34-4271-4bbe-90e9-a3b55eba80d7" providerId="ADAL" clId="{B4FEB0F4-94B1-4B28-8070-179A93F8E05D}" dt="2024-07-22T17:20:47.361" v="907" actId="33553"/>
        <pc:sldMkLst>
          <pc:docMk/>
          <pc:sldMk cId="0" sldId="268"/>
        </pc:sldMkLst>
        <pc:spChg chg="mod">
          <ac:chgData name="Poelstra, James" userId="20371e34-4271-4bbe-90e9-a3b55eba80d7" providerId="ADAL" clId="{B4FEB0F4-94B1-4B28-8070-179A93F8E05D}" dt="2024-07-22T17:20:47.361" v="907" actId="33553"/>
          <ac:spMkLst>
            <pc:docMk/>
            <pc:sldMk cId="0" sldId="268"/>
            <ac:spMk id="2" creationId="{00000000-0000-0000-0000-000000000000}"/>
          </ac:spMkLst>
        </pc:spChg>
      </pc:sldChg>
      <pc:sldChg chg="modSp mod">
        <pc:chgData name="Poelstra, James" userId="20371e34-4271-4bbe-90e9-a3b55eba80d7" providerId="ADAL" clId="{B4FEB0F4-94B1-4B28-8070-179A93F8E05D}" dt="2024-07-22T17:25:55.201" v="1066" actId="13244"/>
        <pc:sldMkLst>
          <pc:docMk/>
          <pc:sldMk cId="0" sldId="269"/>
        </pc:sldMkLst>
        <pc:spChg chg="mod">
          <ac:chgData name="Poelstra, James" userId="20371e34-4271-4bbe-90e9-a3b55eba80d7" providerId="ADAL" clId="{B4FEB0F4-94B1-4B28-8070-179A93F8E05D}" dt="2024-07-22T17:14:17.382" v="395" actId="962"/>
          <ac:spMkLst>
            <pc:docMk/>
            <pc:sldMk cId="0" sldId="269"/>
            <ac:spMk id="3" creationId="{00000000-0000-0000-0000-000000000000}"/>
          </ac:spMkLst>
        </pc:spChg>
        <pc:spChg chg="mod">
          <ac:chgData name="Poelstra, James" userId="20371e34-4271-4bbe-90e9-a3b55eba80d7" providerId="ADAL" clId="{B4FEB0F4-94B1-4B28-8070-179A93F8E05D}" dt="2024-07-22T17:14:22.679" v="396" actId="962"/>
          <ac:spMkLst>
            <pc:docMk/>
            <pc:sldMk cId="0" sldId="269"/>
            <ac:spMk id="4" creationId="{00000000-0000-0000-0000-000000000000}"/>
          </ac:spMkLst>
        </pc:spChg>
        <pc:spChg chg="mod">
          <ac:chgData name="Poelstra, James" userId="20371e34-4271-4bbe-90e9-a3b55eba80d7" providerId="ADAL" clId="{B4FEB0F4-94B1-4B28-8070-179A93F8E05D}" dt="2024-07-22T17:14:32.743" v="397" actId="962"/>
          <ac:spMkLst>
            <pc:docMk/>
            <pc:sldMk cId="0" sldId="269"/>
            <ac:spMk id="5" creationId="{00000000-0000-0000-0000-000000000000}"/>
          </ac:spMkLst>
        </pc:spChg>
        <pc:spChg chg="mod">
          <ac:chgData name="Poelstra, James" userId="20371e34-4271-4bbe-90e9-a3b55eba80d7" providerId="ADAL" clId="{B4FEB0F4-94B1-4B28-8070-179A93F8E05D}" dt="2024-07-22T17:14:36.318" v="398" actId="962"/>
          <ac:spMkLst>
            <pc:docMk/>
            <pc:sldMk cId="0" sldId="269"/>
            <ac:spMk id="6" creationId="{00000000-0000-0000-0000-000000000000}"/>
          </ac:spMkLst>
        </pc:spChg>
        <pc:spChg chg="mod">
          <ac:chgData name="Poelstra, James" userId="20371e34-4271-4bbe-90e9-a3b55eba80d7" providerId="ADAL" clId="{B4FEB0F4-94B1-4B28-8070-179A93F8E05D}" dt="2024-07-22T17:14:43.047" v="399" actId="962"/>
          <ac:spMkLst>
            <pc:docMk/>
            <pc:sldMk cId="0" sldId="269"/>
            <ac:spMk id="7" creationId="{00000000-0000-0000-0000-000000000000}"/>
          </ac:spMkLst>
        </pc:spChg>
        <pc:spChg chg="mod">
          <ac:chgData name="Poelstra, James" userId="20371e34-4271-4bbe-90e9-a3b55eba80d7" providerId="ADAL" clId="{B4FEB0F4-94B1-4B28-8070-179A93F8E05D}" dt="2024-07-22T17:25:55.201" v="1066" actId="13244"/>
          <ac:spMkLst>
            <pc:docMk/>
            <pc:sldMk cId="0" sldId="269"/>
            <ac:spMk id="8" creationId="{00000000-0000-0000-0000-000000000000}"/>
          </ac:spMkLst>
        </pc:spChg>
      </pc:sldChg>
      <pc:sldChg chg="addSp modSp mod">
        <pc:chgData name="Poelstra, James" userId="20371e34-4271-4bbe-90e9-a3b55eba80d7" providerId="ADAL" clId="{B4FEB0F4-94B1-4B28-8070-179A93F8E05D}" dt="2024-07-22T17:26:08.316" v="1068" actId="13244"/>
        <pc:sldMkLst>
          <pc:docMk/>
          <pc:sldMk cId="0" sldId="270"/>
        </pc:sldMkLst>
        <pc:spChg chg="mod">
          <ac:chgData name="Poelstra, James" userId="20371e34-4271-4bbe-90e9-a3b55eba80d7" providerId="ADAL" clId="{B4FEB0F4-94B1-4B28-8070-179A93F8E05D}" dt="2024-07-22T17:14:47.928" v="400" actId="962"/>
          <ac:spMkLst>
            <pc:docMk/>
            <pc:sldMk cId="0" sldId="270"/>
            <ac:spMk id="3" creationId="{00000000-0000-0000-0000-000000000000}"/>
          </ac:spMkLst>
        </pc:spChg>
        <pc:spChg chg="mod">
          <ac:chgData name="Poelstra, James" userId="20371e34-4271-4bbe-90e9-a3b55eba80d7" providerId="ADAL" clId="{B4FEB0F4-94B1-4B28-8070-179A93F8E05D}" dt="2024-07-22T17:14:50.110" v="401" actId="962"/>
          <ac:spMkLst>
            <pc:docMk/>
            <pc:sldMk cId="0" sldId="270"/>
            <ac:spMk id="4" creationId="{00000000-0000-0000-0000-000000000000}"/>
          </ac:spMkLst>
        </pc:spChg>
        <pc:spChg chg="mod">
          <ac:chgData name="Poelstra, James" userId="20371e34-4271-4bbe-90e9-a3b55eba80d7" providerId="ADAL" clId="{B4FEB0F4-94B1-4B28-8070-179A93F8E05D}" dt="2024-07-22T17:14:52.652" v="402" actId="962"/>
          <ac:spMkLst>
            <pc:docMk/>
            <pc:sldMk cId="0" sldId="270"/>
            <ac:spMk id="5" creationId="{00000000-0000-0000-0000-000000000000}"/>
          </ac:spMkLst>
        </pc:spChg>
        <pc:spChg chg="mod">
          <ac:chgData name="Poelstra, James" userId="20371e34-4271-4bbe-90e9-a3b55eba80d7" providerId="ADAL" clId="{B4FEB0F4-94B1-4B28-8070-179A93F8E05D}" dt="2024-07-22T17:14:54.957" v="403" actId="962"/>
          <ac:spMkLst>
            <pc:docMk/>
            <pc:sldMk cId="0" sldId="270"/>
            <ac:spMk id="6" creationId="{00000000-0000-0000-0000-000000000000}"/>
          </ac:spMkLst>
        </pc:spChg>
        <pc:spChg chg="mod">
          <ac:chgData name="Poelstra, James" userId="20371e34-4271-4bbe-90e9-a3b55eba80d7" providerId="ADAL" clId="{B4FEB0F4-94B1-4B28-8070-179A93F8E05D}" dt="2024-07-22T17:14:58.698" v="404" actId="962"/>
          <ac:spMkLst>
            <pc:docMk/>
            <pc:sldMk cId="0" sldId="270"/>
            <ac:spMk id="7" creationId="{00000000-0000-0000-0000-000000000000}"/>
          </ac:spMkLst>
        </pc:spChg>
        <pc:spChg chg="mod">
          <ac:chgData name="Poelstra, James" userId="20371e34-4271-4bbe-90e9-a3b55eba80d7" providerId="ADAL" clId="{B4FEB0F4-94B1-4B28-8070-179A93F8E05D}" dt="2024-07-22T17:15:02.496" v="405" actId="962"/>
          <ac:spMkLst>
            <pc:docMk/>
            <pc:sldMk cId="0" sldId="270"/>
            <ac:spMk id="8" creationId="{00000000-0000-0000-0000-000000000000}"/>
          </ac:spMkLst>
        </pc:spChg>
        <pc:spChg chg="mod">
          <ac:chgData name="Poelstra, James" userId="20371e34-4271-4bbe-90e9-a3b55eba80d7" providerId="ADAL" clId="{B4FEB0F4-94B1-4B28-8070-179A93F8E05D}" dt="2024-07-22T17:15:06.587" v="406" actId="962"/>
          <ac:spMkLst>
            <pc:docMk/>
            <pc:sldMk cId="0" sldId="270"/>
            <ac:spMk id="9" creationId="{00000000-0000-0000-0000-000000000000}"/>
          </ac:spMkLst>
        </pc:spChg>
        <pc:spChg chg="mod">
          <ac:chgData name="Poelstra, James" userId="20371e34-4271-4bbe-90e9-a3b55eba80d7" providerId="ADAL" clId="{B4FEB0F4-94B1-4B28-8070-179A93F8E05D}" dt="2024-07-22T17:15:09.794" v="407" actId="962"/>
          <ac:spMkLst>
            <pc:docMk/>
            <pc:sldMk cId="0" sldId="270"/>
            <ac:spMk id="10" creationId="{00000000-0000-0000-0000-000000000000}"/>
          </ac:spMkLst>
        </pc:spChg>
        <pc:spChg chg="mod">
          <ac:chgData name="Poelstra, James" userId="20371e34-4271-4bbe-90e9-a3b55eba80d7" providerId="ADAL" clId="{B4FEB0F4-94B1-4B28-8070-179A93F8E05D}" dt="2024-07-22T17:26:08.316" v="1068" actId="13244"/>
          <ac:spMkLst>
            <pc:docMk/>
            <pc:sldMk cId="0" sldId="270"/>
            <ac:spMk id="11" creationId="{00000000-0000-0000-0000-000000000000}"/>
          </ac:spMkLst>
        </pc:spChg>
        <pc:spChg chg="add mod">
          <ac:chgData name="Poelstra, James" userId="20371e34-4271-4bbe-90e9-a3b55eba80d7" providerId="ADAL" clId="{B4FEB0F4-94B1-4B28-8070-179A93F8E05D}" dt="2024-07-22T17:26:05.753" v="1067" actId="962"/>
          <ac:spMkLst>
            <pc:docMk/>
            <pc:sldMk cId="0" sldId="270"/>
            <ac:spMk id="12" creationId="{3CC9293F-1E8E-C4F1-B2A1-1B9AB62399BF}"/>
          </ac:spMkLst>
        </pc:spChg>
      </pc:sldChg>
      <pc:sldChg chg="modSp mod">
        <pc:chgData name="Poelstra, James" userId="20371e34-4271-4bbe-90e9-a3b55eba80d7" providerId="ADAL" clId="{B4FEB0F4-94B1-4B28-8070-179A93F8E05D}" dt="2024-07-22T17:21:20.387" v="959" actId="33553"/>
        <pc:sldMkLst>
          <pc:docMk/>
          <pc:sldMk cId="0" sldId="271"/>
        </pc:sldMkLst>
        <pc:spChg chg="mod">
          <ac:chgData name="Poelstra, James" userId="20371e34-4271-4bbe-90e9-a3b55eba80d7" providerId="ADAL" clId="{B4FEB0F4-94B1-4B28-8070-179A93F8E05D}" dt="2024-07-22T17:21:20.387" v="959" actId="33553"/>
          <ac:spMkLst>
            <pc:docMk/>
            <pc:sldMk cId="0" sldId="271"/>
            <ac:spMk id="2" creationId="{00000000-0000-0000-0000-000000000000}"/>
          </ac:spMkLst>
        </pc:spChg>
      </pc:sldChg>
      <pc:sldChg chg="modSp mod">
        <pc:chgData name="Poelstra, James" userId="20371e34-4271-4bbe-90e9-a3b55eba80d7" providerId="ADAL" clId="{B4FEB0F4-94B1-4B28-8070-179A93F8E05D}" dt="2024-07-22T17:21:24.072" v="960" actId="33553"/>
        <pc:sldMkLst>
          <pc:docMk/>
          <pc:sldMk cId="0" sldId="272"/>
        </pc:sldMkLst>
        <pc:spChg chg="mod">
          <ac:chgData name="Poelstra, James" userId="20371e34-4271-4bbe-90e9-a3b55eba80d7" providerId="ADAL" clId="{B4FEB0F4-94B1-4B28-8070-179A93F8E05D}" dt="2024-07-22T17:21:24.072" v="960" actId="33553"/>
          <ac:spMkLst>
            <pc:docMk/>
            <pc:sldMk cId="0" sldId="272"/>
            <ac:spMk id="2" creationId="{00000000-0000-0000-0000-000000000000}"/>
          </ac:spMkLst>
        </pc:spChg>
        <pc:spChg chg="mod">
          <ac:chgData name="Poelstra, James" userId="20371e34-4271-4bbe-90e9-a3b55eba80d7" providerId="ADAL" clId="{B4FEB0F4-94B1-4B28-8070-179A93F8E05D}" dt="2024-07-22T17:15:32.490" v="412" actId="962"/>
          <ac:spMkLst>
            <pc:docMk/>
            <pc:sldMk cId="0" sldId="272"/>
            <ac:spMk id="20" creationId="{00000000-0000-0000-0000-000000000000}"/>
          </ac:spMkLst>
        </pc:spChg>
        <pc:spChg chg="mod">
          <ac:chgData name="Poelstra, James" userId="20371e34-4271-4bbe-90e9-a3b55eba80d7" providerId="ADAL" clId="{B4FEB0F4-94B1-4B28-8070-179A93F8E05D}" dt="2024-07-22T17:15:35.652" v="413" actId="962"/>
          <ac:spMkLst>
            <pc:docMk/>
            <pc:sldMk cId="0" sldId="272"/>
            <ac:spMk id="21" creationId="{00000000-0000-0000-0000-000000000000}"/>
          </ac:spMkLst>
        </pc:spChg>
        <pc:spChg chg="mod">
          <ac:chgData name="Poelstra, James" userId="20371e34-4271-4bbe-90e9-a3b55eba80d7" providerId="ADAL" clId="{B4FEB0F4-94B1-4B28-8070-179A93F8E05D}" dt="2024-07-22T17:15:41.065" v="414" actId="962"/>
          <ac:spMkLst>
            <pc:docMk/>
            <pc:sldMk cId="0" sldId="272"/>
            <ac:spMk id="22" creationId="{00000000-0000-0000-0000-000000000000}"/>
          </ac:spMkLst>
        </pc:spChg>
        <pc:grpChg chg="mod">
          <ac:chgData name="Poelstra, James" userId="20371e34-4271-4bbe-90e9-a3b55eba80d7" providerId="ADAL" clId="{B4FEB0F4-94B1-4B28-8070-179A93F8E05D}" dt="2024-07-22T17:15:20.214" v="408" actId="962"/>
          <ac:grpSpMkLst>
            <pc:docMk/>
            <pc:sldMk cId="0" sldId="272"/>
            <ac:grpSpMk id="3" creationId="{00000000-0000-0000-0000-000000000000}"/>
          </ac:grpSpMkLst>
        </pc:grpChg>
        <pc:grpChg chg="mod">
          <ac:chgData name="Poelstra, James" userId="20371e34-4271-4bbe-90e9-a3b55eba80d7" providerId="ADAL" clId="{B4FEB0F4-94B1-4B28-8070-179A93F8E05D}" dt="2024-07-22T17:15:22.932" v="409" actId="962"/>
          <ac:grpSpMkLst>
            <pc:docMk/>
            <pc:sldMk cId="0" sldId="272"/>
            <ac:grpSpMk id="6" creationId="{00000000-0000-0000-0000-000000000000}"/>
          </ac:grpSpMkLst>
        </pc:grpChg>
        <pc:grpChg chg="mod">
          <ac:chgData name="Poelstra, James" userId="20371e34-4271-4bbe-90e9-a3b55eba80d7" providerId="ADAL" clId="{B4FEB0F4-94B1-4B28-8070-179A93F8E05D}" dt="2024-07-22T17:15:25.714" v="410" actId="962"/>
          <ac:grpSpMkLst>
            <pc:docMk/>
            <pc:sldMk cId="0" sldId="272"/>
            <ac:grpSpMk id="9" creationId="{00000000-0000-0000-0000-000000000000}"/>
          </ac:grpSpMkLst>
        </pc:grpChg>
        <pc:grpChg chg="mod">
          <ac:chgData name="Poelstra, James" userId="20371e34-4271-4bbe-90e9-a3b55eba80d7" providerId="ADAL" clId="{B4FEB0F4-94B1-4B28-8070-179A93F8E05D}" dt="2024-07-22T17:15:28.235" v="411" actId="962"/>
          <ac:grpSpMkLst>
            <pc:docMk/>
            <pc:sldMk cId="0" sldId="272"/>
            <ac:grpSpMk id="12" creationId="{00000000-0000-0000-0000-000000000000}"/>
          </ac:grpSpMkLst>
        </pc:grpChg>
      </pc:sldChg>
      <pc:sldChg chg="modSp mod">
        <pc:chgData name="Poelstra, James" userId="20371e34-4271-4bbe-90e9-a3b55eba80d7" providerId="ADAL" clId="{B4FEB0F4-94B1-4B28-8070-179A93F8E05D}" dt="2024-07-22T17:21:26.775" v="961" actId="33553"/>
        <pc:sldMkLst>
          <pc:docMk/>
          <pc:sldMk cId="0" sldId="273"/>
        </pc:sldMkLst>
        <pc:spChg chg="mod">
          <ac:chgData name="Poelstra, James" userId="20371e34-4271-4bbe-90e9-a3b55eba80d7" providerId="ADAL" clId="{B4FEB0F4-94B1-4B28-8070-179A93F8E05D}" dt="2024-07-22T17:21:26.775" v="961" actId="33553"/>
          <ac:spMkLst>
            <pc:docMk/>
            <pc:sldMk cId="0" sldId="273"/>
            <ac:spMk id="2" creationId="{00000000-0000-0000-0000-000000000000}"/>
          </ac:spMkLst>
        </pc:spChg>
        <pc:spChg chg="mod">
          <ac:chgData name="Poelstra, James" userId="20371e34-4271-4bbe-90e9-a3b55eba80d7" providerId="ADAL" clId="{B4FEB0F4-94B1-4B28-8070-179A93F8E05D}" dt="2024-07-22T17:15:44.980" v="415" actId="962"/>
          <ac:spMkLst>
            <pc:docMk/>
            <pc:sldMk cId="0" sldId="273"/>
            <ac:spMk id="3" creationId="{00000000-0000-0000-0000-000000000000}"/>
          </ac:spMkLst>
        </pc:spChg>
      </pc:sldChg>
      <pc:sldChg chg="addSp modSp mod">
        <pc:chgData name="Poelstra, James" userId="20371e34-4271-4bbe-90e9-a3b55eba80d7" providerId="ADAL" clId="{B4FEB0F4-94B1-4B28-8070-179A93F8E05D}" dt="2024-07-22T17:26:18.353" v="1069" actId="962"/>
        <pc:sldMkLst>
          <pc:docMk/>
          <pc:sldMk cId="0" sldId="274"/>
        </pc:sldMkLst>
        <pc:spChg chg="mod">
          <ac:chgData name="Poelstra, James" userId="20371e34-4271-4bbe-90e9-a3b55eba80d7" providerId="ADAL" clId="{B4FEB0F4-94B1-4B28-8070-179A93F8E05D}" dt="2024-07-22T17:15:49.665" v="416" actId="962"/>
          <ac:spMkLst>
            <pc:docMk/>
            <pc:sldMk cId="0" sldId="274"/>
            <ac:spMk id="2" creationId="{00000000-0000-0000-0000-000000000000}"/>
          </ac:spMkLst>
        </pc:spChg>
        <pc:spChg chg="mod">
          <ac:chgData name="Poelstra, James" userId="20371e34-4271-4bbe-90e9-a3b55eba80d7" providerId="ADAL" clId="{B4FEB0F4-94B1-4B28-8070-179A93F8E05D}" dt="2024-07-22T17:15:51.660" v="417" actId="962"/>
          <ac:spMkLst>
            <pc:docMk/>
            <pc:sldMk cId="0" sldId="274"/>
            <ac:spMk id="3" creationId="{00000000-0000-0000-0000-000000000000}"/>
          </ac:spMkLst>
        </pc:spChg>
        <pc:spChg chg="mod">
          <ac:chgData name="Poelstra, James" userId="20371e34-4271-4bbe-90e9-a3b55eba80d7" providerId="ADAL" clId="{B4FEB0F4-94B1-4B28-8070-179A93F8E05D}" dt="2024-07-22T17:15:54.090" v="418" actId="962"/>
          <ac:spMkLst>
            <pc:docMk/>
            <pc:sldMk cId="0" sldId="274"/>
            <ac:spMk id="4" creationId="{00000000-0000-0000-0000-000000000000}"/>
          </ac:spMkLst>
        </pc:spChg>
        <pc:spChg chg="mod">
          <ac:chgData name="Poelstra, James" userId="20371e34-4271-4bbe-90e9-a3b55eba80d7" providerId="ADAL" clId="{B4FEB0F4-94B1-4B28-8070-179A93F8E05D}" dt="2024-07-22T17:15:56.018" v="419" actId="962"/>
          <ac:spMkLst>
            <pc:docMk/>
            <pc:sldMk cId="0" sldId="274"/>
            <ac:spMk id="5" creationId="{00000000-0000-0000-0000-000000000000}"/>
          </ac:spMkLst>
        </pc:spChg>
        <pc:spChg chg="add mod">
          <ac:chgData name="Poelstra, James" userId="20371e34-4271-4bbe-90e9-a3b55eba80d7" providerId="ADAL" clId="{B4FEB0F4-94B1-4B28-8070-179A93F8E05D}" dt="2024-07-22T17:26:18.353" v="1069" actId="962"/>
          <ac:spMkLst>
            <pc:docMk/>
            <pc:sldMk cId="0" sldId="274"/>
            <ac:spMk id="7" creationId="{80E3AC0C-43A4-3857-17FF-0DE4BEA74913}"/>
          </ac:spMkLst>
        </pc:spChg>
      </pc:sldChg>
      <pc:sldChg chg="addSp modSp mod">
        <pc:chgData name="Poelstra, James" userId="20371e34-4271-4bbe-90e9-a3b55eba80d7" providerId="ADAL" clId="{B4FEB0F4-94B1-4B28-8070-179A93F8E05D}" dt="2024-07-22T17:27:00.111" v="1075" actId="962"/>
        <pc:sldMkLst>
          <pc:docMk/>
          <pc:sldMk cId="0" sldId="275"/>
        </pc:sldMkLst>
        <pc:spChg chg="mod">
          <ac:chgData name="Poelstra, James" userId="20371e34-4271-4bbe-90e9-a3b55eba80d7" providerId="ADAL" clId="{B4FEB0F4-94B1-4B28-8070-179A93F8E05D}" dt="2024-07-22T17:16:01.433" v="420" actId="962"/>
          <ac:spMkLst>
            <pc:docMk/>
            <pc:sldMk cId="0" sldId="275"/>
            <ac:spMk id="2" creationId="{00000000-0000-0000-0000-000000000000}"/>
          </ac:spMkLst>
        </pc:spChg>
        <pc:spChg chg="mod">
          <ac:chgData name="Poelstra, James" userId="20371e34-4271-4bbe-90e9-a3b55eba80d7" providerId="ADAL" clId="{B4FEB0F4-94B1-4B28-8070-179A93F8E05D}" dt="2024-07-22T17:16:04.165" v="421" actId="962"/>
          <ac:spMkLst>
            <pc:docMk/>
            <pc:sldMk cId="0" sldId="275"/>
            <ac:spMk id="3" creationId="{00000000-0000-0000-0000-000000000000}"/>
          </ac:spMkLst>
        </pc:spChg>
        <pc:spChg chg="mod">
          <ac:chgData name="Poelstra, James" userId="20371e34-4271-4bbe-90e9-a3b55eba80d7" providerId="ADAL" clId="{B4FEB0F4-94B1-4B28-8070-179A93F8E05D}" dt="2024-07-22T17:16:07.639" v="422" actId="962"/>
          <ac:spMkLst>
            <pc:docMk/>
            <pc:sldMk cId="0" sldId="275"/>
            <ac:spMk id="4" creationId="{00000000-0000-0000-0000-000000000000}"/>
          </ac:spMkLst>
        </pc:spChg>
        <pc:spChg chg="mod">
          <ac:chgData name="Poelstra, James" userId="20371e34-4271-4bbe-90e9-a3b55eba80d7" providerId="ADAL" clId="{B4FEB0F4-94B1-4B28-8070-179A93F8E05D}" dt="2024-07-22T17:16:10.253" v="423" actId="962"/>
          <ac:spMkLst>
            <pc:docMk/>
            <pc:sldMk cId="0" sldId="275"/>
            <ac:spMk id="5" creationId="{00000000-0000-0000-0000-000000000000}"/>
          </ac:spMkLst>
        </pc:spChg>
        <pc:spChg chg="mod">
          <ac:chgData name="Poelstra, James" userId="20371e34-4271-4bbe-90e9-a3b55eba80d7" providerId="ADAL" clId="{B4FEB0F4-94B1-4B28-8070-179A93F8E05D}" dt="2024-07-22T17:16:12.166" v="424" actId="962"/>
          <ac:spMkLst>
            <pc:docMk/>
            <pc:sldMk cId="0" sldId="275"/>
            <ac:spMk id="6" creationId="{00000000-0000-0000-0000-000000000000}"/>
          </ac:spMkLst>
        </pc:spChg>
        <pc:spChg chg="mod">
          <ac:chgData name="Poelstra, James" userId="20371e34-4271-4bbe-90e9-a3b55eba80d7" providerId="ADAL" clId="{B4FEB0F4-94B1-4B28-8070-179A93F8E05D}" dt="2024-07-22T17:16:17.720" v="425" actId="962"/>
          <ac:spMkLst>
            <pc:docMk/>
            <pc:sldMk cId="0" sldId="275"/>
            <ac:spMk id="7" creationId="{00000000-0000-0000-0000-000000000000}"/>
          </ac:spMkLst>
        </pc:spChg>
        <pc:spChg chg="mod">
          <ac:chgData name="Poelstra, James" userId="20371e34-4271-4bbe-90e9-a3b55eba80d7" providerId="ADAL" clId="{B4FEB0F4-94B1-4B28-8070-179A93F8E05D}" dt="2024-07-22T17:16:20.256" v="426" actId="962"/>
          <ac:spMkLst>
            <pc:docMk/>
            <pc:sldMk cId="0" sldId="275"/>
            <ac:spMk id="8" creationId="{00000000-0000-0000-0000-000000000000}"/>
          </ac:spMkLst>
        </pc:spChg>
        <pc:spChg chg="mod">
          <ac:chgData name="Poelstra, James" userId="20371e34-4271-4bbe-90e9-a3b55eba80d7" providerId="ADAL" clId="{B4FEB0F4-94B1-4B28-8070-179A93F8E05D}" dt="2024-07-22T17:16:22.108" v="427" actId="962"/>
          <ac:spMkLst>
            <pc:docMk/>
            <pc:sldMk cId="0" sldId="275"/>
            <ac:spMk id="9" creationId="{00000000-0000-0000-0000-000000000000}"/>
          </ac:spMkLst>
        </pc:spChg>
        <pc:spChg chg="mod">
          <ac:chgData name="Poelstra, James" userId="20371e34-4271-4bbe-90e9-a3b55eba80d7" providerId="ADAL" clId="{B4FEB0F4-94B1-4B28-8070-179A93F8E05D}" dt="2024-07-22T17:16:24.982" v="428" actId="962"/>
          <ac:spMkLst>
            <pc:docMk/>
            <pc:sldMk cId="0" sldId="275"/>
            <ac:spMk id="10" creationId="{00000000-0000-0000-0000-000000000000}"/>
          </ac:spMkLst>
        </pc:spChg>
        <pc:spChg chg="mod">
          <ac:chgData name="Poelstra, James" userId="20371e34-4271-4bbe-90e9-a3b55eba80d7" providerId="ADAL" clId="{B4FEB0F4-94B1-4B28-8070-179A93F8E05D}" dt="2024-07-22T17:26:43.081" v="1071" actId="13244"/>
          <ac:spMkLst>
            <pc:docMk/>
            <pc:sldMk cId="0" sldId="275"/>
            <ac:spMk id="13" creationId="{00000000-0000-0000-0000-000000000000}"/>
          </ac:spMkLst>
        </pc:spChg>
        <pc:spChg chg="mod">
          <ac:chgData name="Poelstra, James" userId="20371e34-4271-4bbe-90e9-a3b55eba80d7" providerId="ADAL" clId="{B4FEB0F4-94B1-4B28-8070-179A93F8E05D}" dt="2024-07-22T17:26:38.672" v="1070" actId="13244"/>
          <ac:spMkLst>
            <pc:docMk/>
            <pc:sldMk cId="0" sldId="275"/>
            <ac:spMk id="20" creationId="{00000000-0000-0000-0000-000000000000}"/>
          </ac:spMkLst>
        </pc:spChg>
        <pc:spChg chg="mod">
          <ac:chgData name="Poelstra, James" userId="20371e34-4271-4bbe-90e9-a3b55eba80d7" providerId="ADAL" clId="{B4FEB0F4-94B1-4B28-8070-179A93F8E05D}" dt="2024-07-22T17:26:48.727" v="1072" actId="13244"/>
          <ac:spMkLst>
            <pc:docMk/>
            <pc:sldMk cId="0" sldId="275"/>
            <ac:spMk id="21" creationId="{00000000-0000-0000-0000-000000000000}"/>
          </ac:spMkLst>
        </pc:spChg>
        <pc:spChg chg="mod">
          <ac:chgData name="Poelstra, James" userId="20371e34-4271-4bbe-90e9-a3b55eba80d7" providerId="ADAL" clId="{B4FEB0F4-94B1-4B28-8070-179A93F8E05D}" dt="2024-07-22T17:26:52.701" v="1073" actId="13244"/>
          <ac:spMkLst>
            <pc:docMk/>
            <pc:sldMk cId="0" sldId="275"/>
            <ac:spMk id="22" creationId="{00000000-0000-0000-0000-000000000000}"/>
          </ac:spMkLst>
        </pc:spChg>
        <pc:spChg chg="mod">
          <ac:chgData name="Poelstra, James" userId="20371e34-4271-4bbe-90e9-a3b55eba80d7" providerId="ADAL" clId="{B4FEB0F4-94B1-4B28-8070-179A93F8E05D}" dt="2024-07-22T17:16:41.584" v="434" actId="962"/>
          <ac:spMkLst>
            <pc:docMk/>
            <pc:sldMk cId="0" sldId="275"/>
            <ac:spMk id="25" creationId="{00000000-0000-0000-0000-000000000000}"/>
          </ac:spMkLst>
        </pc:spChg>
        <pc:spChg chg="mod">
          <ac:chgData name="Poelstra, James" userId="20371e34-4271-4bbe-90e9-a3b55eba80d7" providerId="ADAL" clId="{B4FEB0F4-94B1-4B28-8070-179A93F8E05D}" dt="2024-07-22T17:16:44.331" v="435" actId="962"/>
          <ac:spMkLst>
            <pc:docMk/>
            <pc:sldMk cId="0" sldId="275"/>
            <ac:spMk id="26" creationId="{00000000-0000-0000-0000-000000000000}"/>
          </ac:spMkLst>
        </pc:spChg>
        <pc:spChg chg="mod">
          <ac:chgData name="Poelstra, James" userId="20371e34-4271-4bbe-90e9-a3b55eba80d7" providerId="ADAL" clId="{B4FEB0F4-94B1-4B28-8070-179A93F8E05D}" dt="2024-07-22T17:26:56.162" v="1074" actId="13244"/>
          <ac:spMkLst>
            <pc:docMk/>
            <pc:sldMk cId="0" sldId="275"/>
            <ac:spMk id="27" creationId="{00000000-0000-0000-0000-000000000000}"/>
          </ac:spMkLst>
        </pc:spChg>
        <pc:spChg chg="add mod">
          <ac:chgData name="Poelstra, James" userId="20371e34-4271-4bbe-90e9-a3b55eba80d7" providerId="ADAL" clId="{B4FEB0F4-94B1-4B28-8070-179A93F8E05D}" dt="2024-07-22T17:27:00.111" v="1075" actId="962"/>
          <ac:spMkLst>
            <pc:docMk/>
            <pc:sldMk cId="0" sldId="275"/>
            <ac:spMk id="28" creationId="{E453B197-A023-D107-7E53-251987229831}"/>
          </ac:spMkLst>
        </pc:spChg>
        <pc:grpChg chg="mod">
          <ac:chgData name="Poelstra, James" userId="20371e34-4271-4bbe-90e9-a3b55eba80d7" providerId="ADAL" clId="{B4FEB0F4-94B1-4B28-8070-179A93F8E05D}" dt="2024-07-22T17:16:27.927" v="429" actId="962"/>
          <ac:grpSpMkLst>
            <pc:docMk/>
            <pc:sldMk cId="0" sldId="275"/>
            <ac:grpSpMk id="11" creationId="{00000000-0000-0000-0000-000000000000}"/>
          </ac:grpSpMkLst>
        </pc:grpChg>
        <pc:grpChg chg="mod">
          <ac:chgData name="Poelstra, James" userId="20371e34-4271-4bbe-90e9-a3b55eba80d7" providerId="ADAL" clId="{B4FEB0F4-94B1-4B28-8070-179A93F8E05D}" dt="2024-07-22T17:16:30.900" v="430" actId="962"/>
          <ac:grpSpMkLst>
            <pc:docMk/>
            <pc:sldMk cId="0" sldId="275"/>
            <ac:grpSpMk id="14" creationId="{00000000-0000-0000-0000-000000000000}"/>
          </ac:grpSpMkLst>
        </pc:grpChg>
        <pc:grpChg chg="mod">
          <ac:chgData name="Poelstra, James" userId="20371e34-4271-4bbe-90e9-a3b55eba80d7" providerId="ADAL" clId="{B4FEB0F4-94B1-4B28-8070-179A93F8E05D}" dt="2024-07-22T17:16:33.373" v="431" actId="962"/>
          <ac:grpSpMkLst>
            <pc:docMk/>
            <pc:sldMk cId="0" sldId="275"/>
            <ac:grpSpMk id="16" creationId="{00000000-0000-0000-0000-000000000000}"/>
          </ac:grpSpMkLst>
        </pc:grpChg>
        <pc:grpChg chg="mod">
          <ac:chgData name="Poelstra, James" userId="20371e34-4271-4bbe-90e9-a3b55eba80d7" providerId="ADAL" clId="{B4FEB0F4-94B1-4B28-8070-179A93F8E05D}" dt="2024-07-22T17:16:35.433" v="432" actId="962"/>
          <ac:grpSpMkLst>
            <pc:docMk/>
            <pc:sldMk cId="0" sldId="275"/>
            <ac:grpSpMk id="18" creationId="{00000000-0000-0000-0000-000000000000}"/>
          </ac:grpSpMkLst>
        </pc:grpChg>
        <pc:grpChg chg="mod">
          <ac:chgData name="Poelstra, James" userId="20371e34-4271-4bbe-90e9-a3b55eba80d7" providerId="ADAL" clId="{B4FEB0F4-94B1-4B28-8070-179A93F8E05D}" dt="2024-07-22T17:16:37.822" v="433" actId="962"/>
          <ac:grpSpMkLst>
            <pc:docMk/>
            <pc:sldMk cId="0" sldId="275"/>
            <ac:grpSpMk id="23" creationId="{00000000-0000-0000-0000-000000000000}"/>
          </ac:grpSpMkLst>
        </pc:grpChg>
      </pc:sldChg>
      <pc:sldChg chg="modSp mod">
        <pc:chgData name="Poelstra, James" userId="20371e34-4271-4bbe-90e9-a3b55eba80d7" providerId="ADAL" clId="{B4FEB0F4-94B1-4B28-8070-179A93F8E05D}" dt="2024-07-22T17:21:52.894" v="977" actId="33553"/>
        <pc:sldMkLst>
          <pc:docMk/>
          <pc:sldMk cId="0" sldId="277"/>
        </pc:sldMkLst>
        <pc:spChg chg="mod">
          <ac:chgData name="Poelstra, James" userId="20371e34-4271-4bbe-90e9-a3b55eba80d7" providerId="ADAL" clId="{B4FEB0F4-94B1-4B28-8070-179A93F8E05D}" dt="2024-07-22T17:21:52.894" v="977" actId="33553"/>
          <ac:spMkLst>
            <pc:docMk/>
            <pc:sldMk cId="0" sldId="277"/>
            <ac:spMk id="2" creationId="{00000000-0000-0000-0000-000000000000}"/>
          </ac:spMkLst>
        </pc:spChg>
        <pc:grpChg chg="mod">
          <ac:chgData name="Poelstra, James" userId="20371e34-4271-4bbe-90e9-a3b55eba80d7" providerId="ADAL" clId="{B4FEB0F4-94B1-4B28-8070-179A93F8E05D}" dt="2024-07-22T17:16:48.351" v="436" actId="962"/>
          <ac:grpSpMkLst>
            <pc:docMk/>
            <pc:sldMk cId="0" sldId="277"/>
            <ac:grpSpMk id="3" creationId="{00000000-0000-0000-0000-000000000000}"/>
          </ac:grpSpMkLst>
        </pc:grpChg>
        <pc:grpChg chg="mod">
          <ac:chgData name="Poelstra, James" userId="20371e34-4271-4bbe-90e9-a3b55eba80d7" providerId="ADAL" clId="{B4FEB0F4-94B1-4B28-8070-179A93F8E05D}" dt="2024-07-22T17:16:53.413" v="437" actId="962"/>
          <ac:grpSpMkLst>
            <pc:docMk/>
            <pc:sldMk cId="0" sldId="277"/>
            <ac:grpSpMk id="5" creationId="{00000000-0000-0000-0000-000000000000}"/>
          </ac:grpSpMkLst>
        </pc:grpChg>
      </pc:sldChg>
      <pc:sldChg chg="modSp mod">
        <pc:chgData name="Poelstra, James" userId="20371e34-4271-4bbe-90e9-a3b55eba80d7" providerId="ADAL" clId="{B4FEB0F4-94B1-4B28-8070-179A93F8E05D}" dt="2024-07-22T17:21:56.005" v="978" actId="33553"/>
        <pc:sldMkLst>
          <pc:docMk/>
          <pc:sldMk cId="0" sldId="278"/>
        </pc:sldMkLst>
        <pc:spChg chg="mod">
          <ac:chgData name="Poelstra, James" userId="20371e34-4271-4bbe-90e9-a3b55eba80d7" providerId="ADAL" clId="{B4FEB0F4-94B1-4B28-8070-179A93F8E05D}" dt="2024-07-22T17:21:56.005" v="978" actId="33553"/>
          <ac:spMkLst>
            <pc:docMk/>
            <pc:sldMk cId="0" sldId="278"/>
            <ac:spMk id="8" creationId="{00000000-0000-0000-0000-000000000000}"/>
          </ac:spMkLst>
        </pc:spChg>
        <pc:grpChg chg="mod">
          <ac:chgData name="Poelstra, James" userId="20371e34-4271-4bbe-90e9-a3b55eba80d7" providerId="ADAL" clId="{B4FEB0F4-94B1-4B28-8070-179A93F8E05D}" dt="2024-07-22T17:16:57.988" v="438" actId="962"/>
          <ac:grpSpMkLst>
            <pc:docMk/>
            <pc:sldMk cId="0" sldId="278"/>
            <ac:grpSpMk id="2" creationId="{00000000-0000-0000-0000-000000000000}"/>
          </ac:grpSpMkLst>
        </pc:grpChg>
        <pc:grpChg chg="mod">
          <ac:chgData name="Poelstra, James" userId="20371e34-4271-4bbe-90e9-a3b55eba80d7" providerId="ADAL" clId="{B4FEB0F4-94B1-4B28-8070-179A93F8E05D}" dt="2024-07-22T17:17:00.314" v="439" actId="962"/>
          <ac:grpSpMkLst>
            <pc:docMk/>
            <pc:sldMk cId="0" sldId="278"/>
            <ac:grpSpMk id="4" creationId="{00000000-0000-0000-0000-000000000000}"/>
          </ac:grpSpMkLst>
        </pc:grpChg>
        <pc:grpChg chg="mod">
          <ac:chgData name="Poelstra, James" userId="20371e34-4271-4bbe-90e9-a3b55eba80d7" providerId="ADAL" clId="{B4FEB0F4-94B1-4B28-8070-179A93F8E05D}" dt="2024-07-22T17:17:02.532" v="440" actId="962"/>
          <ac:grpSpMkLst>
            <pc:docMk/>
            <pc:sldMk cId="0" sldId="278"/>
            <ac:grpSpMk id="6" creationId="{00000000-0000-0000-0000-000000000000}"/>
          </ac:grpSpMkLst>
        </pc:grpChg>
      </pc:sldChg>
      <pc:sldChg chg="modSp mod">
        <pc:chgData name="Poelstra, James" userId="20371e34-4271-4bbe-90e9-a3b55eba80d7" providerId="ADAL" clId="{B4FEB0F4-94B1-4B28-8070-179A93F8E05D}" dt="2024-07-22T17:21:59.279" v="979" actId="33553"/>
        <pc:sldMkLst>
          <pc:docMk/>
          <pc:sldMk cId="0" sldId="279"/>
        </pc:sldMkLst>
        <pc:spChg chg="mod">
          <ac:chgData name="Poelstra, James" userId="20371e34-4271-4bbe-90e9-a3b55eba80d7" providerId="ADAL" clId="{B4FEB0F4-94B1-4B28-8070-179A93F8E05D}" dt="2024-07-22T17:21:59.279" v="979" actId="33553"/>
          <ac:spMkLst>
            <pc:docMk/>
            <pc:sldMk cId="0" sldId="279"/>
            <ac:spMk id="3" creationId="{00000000-0000-0000-0000-000000000000}"/>
          </ac:spMkLst>
        </pc:spChg>
      </pc:sldChg>
      <pc:sldChg chg="modSp mod">
        <pc:chgData name="Poelstra, James" userId="20371e34-4271-4bbe-90e9-a3b55eba80d7" providerId="ADAL" clId="{B4FEB0F4-94B1-4B28-8070-179A93F8E05D}" dt="2024-07-22T17:22:03.225" v="980" actId="33553"/>
        <pc:sldMkLst>
          <pc:docMk/>
          <pc:sldMk cId="0" sldId="280"/>
        </pc:sldMkLst>
        <pc:spChg chg="mod">
          <ac:chgData name="Poelstra, James" userId="20371e34-4271-4bbe-90e9-a3b55eba80d7" providerId="ADAL" clId="{B4FEB0F4-94B1-4B28-8070-179A93F8E05D}" dt="2024-07-22T17:22:03.225" v="980" actId="33553"/>
          <ac:spMkLst>
            <pc:docMk/>
            <pc:sldMk cId="0" sldId="280"/>
            <ac:spMk id="3" creationId="{00000000-0000-0000-0000-000000000000}"/>
          </ac:spMkLst>
        </pc:spChg>
      </pc:sldChg>
      <pc:sldChg chg="addSp modSp mod">
        <pc:chgData name="Poelstra, James" userId="20371e34-4271-4bbe-90e9-a3b55eba80d7" providerId="ADAL" clId="{B4FEB0F4-94B1-4B28-8070-179A93F8E05D}" dt="2024-07-22T17:28:24.429" v="1127" actId="962"/>
        <pc:sldMkLst>
          <pc:docMk/>
          <pc:sldMk cId="735590798" sldId="288"/>
        </pc:sldMkLst>
        <pc:spChg chg="add mod">
          <ac:chgData name="Poelstra, James" userId="20371e34-4271-4bbe-90e9-a3b55eba80d7" providerId="ADAL" clId="{B4FEB0F4-94B1-4B28-8070-179A93F8E05D}" dt="2024-07-22T17:23:09.020" v="989"/>
          <ac:spMkLst>
            <pc:docMk/>
            <pc:sldMk cId="735590798" sldId="288"/>
            <ac:spMk id="3" creationId="{21663330-28EA-30FC-73C1-D74D1BCF1F33}"/>
          </ac:spMkLst>
        </pc:spChg>
        <pc:picChg chg="mod">
          <ac:chgData name="Poelstra, James" userId="20371e34-4271-4bbe-90e9-a3b55eba80d7" providerId="ADAL" clId="{B4FEB0F4-94B1-4B28-8070-179A93F8E05D}" dt="2024-07-22T17:07:39.785" v="0" actId="962"/>
          <ac:picMkLst>
            <pc:docMk/>
            <pc:sldMk cId="735590798" sldId="288"/>
            <ac:picMk id="2" creationId="{676209EA-C71F-CF59-3FEE-EE1CDA2A79C0}"/>
          </ac:picMkLst>
        </pc:picChg>
        <pc:picChg chg="mod">
          <ac:chgData name="Poelstra, James" userId="20371e34-4271-4bbe-90e9-a3b55eba80d7" providerId="ADAL" clId="{B4FEB0F4-94B1-4B28-8070-179A93F8E05D}" dt="2024-07-22T17:28:24.429" v="1127" actId="962"/>
          <ac:picMkLst>
            <pc:docMk/>
            <pc:sldMk cId="735590798" sldId="288"/>
            <ac:picMk id="4" creationId="{6D7CE96A-606E-7C44-A23E-0C55654D36C9}"/>
          </ac:picMkLst>
        </pc:picChg>
      </pc:sldChg>
      <pc:sldChg chg="modSp mod">
        <pc:chgData name="Poelstra, James" userId="20371e34-4271-4bbe-90e9-a3b55eba80d7" providerId="ADAL" clId="{B4FEB0F4-94B1-4B28-8070-179A93F8E05D}" dt="2024-07-22T17:22:11.738" v="982" actId="33553"/>
        <pc:sldMkLst>
          <pc:docMk/>
          <pc:sldMk cId="2290055896" sldId="289"/>
        </pc:sldMkLst>
        <pc:spChg chg="mod">
          <ac:chgData name="Poelstra, James" userId="20371e34-4271-4bbe-90e9-a3b55eba80d7" providerId="ADAL" clId="{B4FEB0F4-94B1-4B28-8070-179A93F8E05D}" dt="2024-07-22T17:18:30.734" v="712" actId="962"/>
          <ac:spMkLst>
            <pc:docMk/>
            <pc:sldMk cId="2290055896" sldId="289"/>
            <ac:spMk id="2" creationId="{5BB20498-6232-7ADD-43DD-596D1926EE44}"/>
          </ac:spMkLst>
        </pc:spChg>
        <pc:spChg chg="mod">
          <ac:chgData name="Poelstra, James" userId="20371e34-4271-4bbe-90e9-a3b55eba80d7" providerId="ADAL" clId="{B4FEB0F4-94B1-4B28-8070-179A93F8E05D}" dt="2024-07-22T17:22:11.738" v="982" actId="33553"/>
          <ac:spMkLst>
            <pc:docMk/>
            <pc:sldMk cId="2290055896" sldId="289"/>
            <ac:spMk id="5" creationId="{383093F7-5AE8-B364-974B-19C2383C2E61}"/>
          </ac:spMkLst>
        </pc:spChg>
      </pc:sldChg>
      <pc:sldChg chg="modSp mod">
        <pc:chgData name="Poelstra, James" userId="20371e34-4271-4bbe-90e9-a3b55eba80d7" providerId="ADAL" clId="{B4FEB0F4-94B1-4B28-8070-179A93F8E05D}" dt="2024-07-22T17:22:06.133" v="981" actId="33553"/>
        <pc:sldMkLst>
          <pc:docMk/>
          <pc:sldMk cId="2813291312" sldId="290"/>
        </pc:sldMkLst>
        <pc:spChg chg="mod">
          <ac:chgData name="Poelstra, James" userId="20371e34-4271-4bbe-90e9-a3b55eba80d7" providerId="ADAL" clId="{B4FEB0F4-94B1-4B28-8070-179A93F8E05D}" dt="2024-07-22T17:22:06.133" v="981" actId="33553"/>
          <ac:spMkLst>
            <pc:docMk/>
            <pc:sldMk cId="2813291312" sldId="290"/>
            <ac:spMk id="2" creationId="{00000000-0000-0000-0000-000000000000}"/>
          </ac:spMkLst>
        </pc:spChg>
      </pc:sldChg>
      <pc:sldChg chg="modSp mod">
        <pc:chgData name="Poelstra, James" userId="20371e34-4271-4bbe-90e9-a3b55eba80d7" providerId="ADAL" clId="{B4FEB0F4-94B1-4B28-8070-179A93F8E05D}" dt="2024-07-22T17:27:23.010" v="1078" actId="962"/>
        <pc:sldMkLst>
          <pc:docMk/>
          <pc:sldMk cId="430613418" sldId="291"/>
        </pc:sldMkLst>
        <pc:spChg chg="mod">
          <ac:chgData name="Poelstra, James" userId="20371e34-4271-4bbe-90e9-a3b55eba80d7" providerId="ADAL" clId="{B4FEB0F4-94B1-4B28-8070-179A93F8E05D}" dt="2024-07-22T17:22:14.768" v="983" actId="33553"/>
          <ac:spMkLst>
            <pc:docMk/>
            <pc:sldMk cId="430613418" sldId="291"/>
            <ac:spMk id="11" creationId="{2BB43F00-3FB8-25A4-12D6-F97E08A51AED}"/>
          </ac:spMkLst>
        </pc:spChg>
        <pc:picChg chg="mod">
          <ac:chgData name="Poelstra, James" userId="20371e34-4271-4bbe-90e9-a3b55eba80d7" providerId="ADAL" clId="{B4FEB0F4-94B1-4B28-8070-179A93F8E05D}" dt="2024-07-22T17:27:23.010" v="1078" actId="962"/>
          <ac:picMkLst>
            <pc:docMk/>
            <pc:sldMk cId="430613418" sldId="291"/>
            <ac:picMk id="6" creationId="{436EAAE9-396D-E58B-1C18-36E757604674}"/>
          </ac:picMkLst>
        </pc:picChg>
        <pc:picChg chg="mod">
          <ac:chgData name="Poelstra, James" userId="20371e34-4271-4bbe-90e9-a3b55eba80d7" providerId="ADAL" clId="{B4FEB0F4-94B1-4B28-8070-179A93F8E05D}" dt="2024-07-22T17:27:22.192" v="1077" actId="962"/>
          <ac:picMkLst>
            <pc:docMk/>
            <pc:sldMk cId="430613418" sldId="291"/>
            <ac:picMk id="8" creationId="{51F4D076-3732-AB60-FDA3-6184EED761BA}"/>
          </ac:picMkLst>
        </pc:picChg>
        <pc:picChg chg="mod">
          <ac:chgData name="Poelstra, James" userId="20371e34-4271-4bbe-90e9-a3b55eba80d7" providerId="ADAL" clId="{B4FEB0F4-94B1-4B28-8070-179A93F8E05D}" dt="2024-07-22T17:27:21.312" v="1076" actId="962"/>
          <ac:picMkLst>
            <pc:docMk/>
            <pc:sldMk cId="430613418" sldId="291"/>
            <ac:picMk id="10" creationId="{64FB9CDC-0E2F-50D4-450B-6465C9C0DF70}"/>
          </ac:picMkLst>
        </pc:picChg>
      </pc:sldChg>
      <pc:sldChg chg="modSp mod">
        <pc:chgData name="Poelstra, James" userId="20371e34-4271-4bbe-90e9-a3b55eba80d7" providerId="ADAL" clId="{B4FEB0F4-94B1-4B28-8070-179A93F8E05D}" dt="2024-07-22T17:27:33.642" v="1081" actId="962"/>
        <pc:sldMkLst>
          <pc:docMk/>
          <pc:sldMk cId="1551372058" sldId="292"/>
        </pc:sldMkLst>
        <pc:spChg chg="mod">
          <ac:chgData name="Poelstra, James" userId="20371e34-4271-4bbe-90e9-a3b55eba80d7" providerId="ADAL" clId="{B4FEB0F4-94B1-4B28-8070-179A93F8E05D}" dt="2024-07-22T17:22:18.639" v="984" actId="33553"/>
          <ac:spMkLst>
            <pc:docMk/>
            <pc:sldMk cId="1551372058" sldId="292"/>
            <ac:spMk id="12" creationId="{FCD5E87B-D0AC-A4A4-169D-AAA86F53E592}"/>
          </ac:spMkLst>
        </pc:spChg>
        <pc:picChg chg="mod">
          <ac:chgData name="Poelstra, James" userId="20371e34-4271-4bbe-90e9-a3b55eba80d7" providerId="ADAL" clId="{B4FEB0F4-94B1-4B28-8070-179A93F8E05D}" dt="2024-07-22T17:27:32.417" v="1079" actId="962"/>
          <ac:picMkLst>
            <pc:docMk/>
            <pc:sldMk cId="1551372058" sldId="292"/>
            <ac:picMk id="3" creationId="{60861978-3FAD-9374-52AA-3FA5AC192C11}"/>
          </ac:picMkLst>
        </pc:picChg>
        <pc:picChg chg="mod">
          <ac:chgData name="Poelstra, James" userId="20371e34-4271-4bbe-90e9-a3b55eba80d7" providerId="ADAL" clId="{B4FEB0F4-94B1-4B28-8070-179A93F8E05D}" dt="2024-07-22T17:27:32.919" v="1080" actId="962"/>
          <ac:picMkLst>
            <pc:docMk/>
            <pc:sldMk cId="1551372058" sldId="292"/>
            <ac:picMk id="5" creationId="{3B0BE46B-401C-7840-5C19-735C1D31CEAD}"/>
          </ac:picMkLst>
        </pc:picChg>
        <pc:picChg chg="mod">
          <ac:chgData name="Poelstra, James" userId="20371e34-4271-4bbe-90e9-a3b55eba80d7" providerId="ADAL" clId="{B4FEB0F4-94B1-4B28-8070-179A93F8E05D}" dt="2024-07-22T17:27:33.642" v="1081" actId="962"/>
          <ac:picMkLst>
            <pc:docMk/>
            <pc:sldMk cId="1551372058" sldId="292"/>
            <ac:picMk id="9" creationId="{4F4F5502-E62F-A6FD-B690-44FC3214F898}"/>
          </ac:picMkLst>
        </pc:picChg>
      </pc:sldChg>
      <pc:sldChg chg="modSp mod">
        <pc:chgData name="Poelstra, James" userId="20371e34-4271-4bbe-90e9-a3b55eba80d7" providerId="ADAL" clId="{B4FEB0F4-94B1-4B28-8070-179A93F8E05D}" dt="2024-07-22T17:22:24.039" v="985" actId="33553"/>
        <pc:sldMkLst>
          <pc:docMk/>
          <pc:sldMk cId="1578924965" sldId="293"/>
        </pc:sldMkLst>
        <pc:spChg chg="mod">
          <ac:chgData name="Poelstra, James" userId="20371e34-4271-4bbe-90e9-a3b55eba80d7" providerId="ADAL" clId="{B4FEB0F4-94B1-4B28-8070-179A93F8E05D}" dt="2024-07-22T17:22:24.039" v="985" actId="33553"/>
          <ac:spMkLst>
            <pc:docMk/>
            <pc:sldMk cId="1578924965" sldId="293"/>
            <ac:spMk id="2" creationId="{00000000-0000-0000-0000-000000000000}"/>
          </ac:spMkLst>
        </pc:spChg>
      </pc:sldChg>
      <pc:sldChg chg="modSp mod">
        <pc:chgData name="Poelstra, James" userId="20371e34-4271-4bbe-90e9-a3b55eba80d7" providerId="ADAL" clId="{B4FEB0F4-94B1-4B28-8070-179A93F8E05D}" dt="2024-07-22T17:27:54.222" v="1085" actId="962"/>
        <pc:sldMkLst>
          <pc:docMk/>
          <pc:sldMk cId="2176056421" sldId="1269"/>
        </pc:sldMkLst>
        <pc:spChg chg="mod">
          <ac:chgData name="Poelstra, James" userId="20371e34-4271-4bbe-90e9-a3b55eba80d7" providerId="ADAL" clId="{B4FEB0F4-94B1-4B28-8070-179A93F8E05D}" dt="2024-07-22T17:27:51.623" v="1084" actId="13244"/>
          <ac:spMkLst>
            <pc:docMk/>
            <pc:sldMk cId="2176056421" sldId="1269"/>
            <ac:spMk id="11" creationId="{7AAC2D45-E2AC-DB29-3958-F93920B77E57}"/>
          </ac:spMkLst>
        </pc:spChg>
        <pc:spChg chg="mod">
          <ac:chgData name="Poelstra, James" userId="20371e34-4271-4bbe-90e9-a3b55eba80d7" providerId="ADAL" clId="{B4FEB0F4-94B1-4B28-8070-179A93F8E05D}" dt="2024-07-22T17:27:45.567" v="1082" actId="962"/>
          <ac:spMkLst>
            <pc:docMk/>
            <pc:sldMk cId="2176056421" sldId="1269"/>
            <ac:spMk id="65" creationId="{00000000-0000-0000-0000-000000000000}"/>
          </ac:spMkLst>
        </pc:spChg>
        <pc:picChg chg="mod">
          <ac:chgData name="Poelstra, James" userId="20371e34-4271-4bbe-90e9-a3b55eba80d7" providerId="ADAL" clId="{B4FEB0F4-94B1-4B28-8070-179A93F8E05D}" dt="2024-07-22T17:27:54.222" v="1085" actId="962"/>
          <ac:picMkLst>
            <pc:docMk/>
            <pc:sldMk cId="2176056421" sldId="1269"/>
            <ac:picMk id="3" creationId="{BD89156C-134E-28C4-745C-F2DC12912550}"/>
          </ac:picMkLst>
        </pc:picChg>
        <pc:picChg chg="mod">
          <ac:chgData name="Poelstra, James" userId="20371e34-4271-4bbe-90e9-a3b55eba80d7" providerId="ADAL" clId="{B4FEB0F4-94B1-4B28-8070-179A93F8E05D}" dt="2024-07-22T17:27:46.993" v="1083" actId="962"/>
          <ac:picMkLst>
            <pc:docMk/>
            <pc:sldMk cId="2176056421" sldId="1269"/>
            <ac:picMk id="70"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032652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highlight>
                <a:srgbClr val="FFFFFF"/>
              </a:highlight>
              <a:latin typeface="Poppins" pitchFamily="2" charset="77"/>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highlight>
                <a:srgbClr val="FFFFFF"/>
              </a:highlight>
              <a:latin typeface="Poppins"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3753044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highlight>
                <a:srgbClr val="FFFFFF"/>
              </a:highlight>
              <a:latin typeface="Poppins"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2658973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 name="Google Shape;6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815699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_1">
  <p:cSld name="Cover_1">
    <p:spTree>
      <p:nvGrpSpPr>
        <p:cNvPr id="1" name="Shape 15"/>
        <p:cNvGrpSpPr/>
        <p:nvPr/>
      </p:nvGrpSpPr>
      <p:grpSpPr>
        <a:xfrm>
          <a:off x="0" y="0"/>
          <a:ext cx="0" cy="0"/>
          <a:chOff x="0" y="0"/>
          <a:chExt cx="0" cy="0"/>
        </a:xfrm>
      </p:grpSpPr>
      <p:sp>
        <p:nvSpPr>
          <p:cNvPr id="16" name="Google Shape;16;p5"/>
          <p:cNvSpPr>
            <a:spLocks noGrp="1"/>
          </p:cNvSpPr>
          <p:nvPr>
            <p:ph type="pic" idx="2"/>
          </p:nvPr>
        </p:nvSpPr>
        <p:spPr>
          <a:xfrm>
            <a:off x="1" y="0"/>
            <a:ext cx="18287999" cy="10287000"/>
          </a:xfrm>
          <a:prstGeom prst="rect">
            <a:avLst/>
          </a:prstGeom>
          <a:noFill/>
          <a:ln>
            <a:noFill/>
          </a:ln>
        </p:spPr>
      </p:sp>
      <p:sp>
        <p:nvSpPr>
          <p:cNvPr id="17" name="Google Shape;17;p5"/>
          <p:cNvSpPr txBox="1">
            <a:spLocks noGrp="1"/>
          </p:cNvSpPr>
          <p:nvPr>
            <p:ph type="body" idx="1"/>
          </p:nvPr>
        </p:nvSpPr>
        <p:spPr>
          <a:xfrm>
            <a:off x="10972799" y="58314"/>
            <a:ext cx="6172202" cy="10286999"/>
          </a:xfrm>
          <a:prstGeom prst="rect">
            <a:avLst/>
          </a:prstGeom>
          <a:solidFill>
            <a:srgbClr val="C44527">
              <a:alpha val="89803"/>
            </a:srgbClr>
          </a:solid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SzPts val="2800"/>
              <a:buNone/>
              <a:defRPr/>
            </a:lvl1pPr>
            <a:lvl2pPr marL="1371600" lvl="1" indent="-514350" algn="l">
              <a:lnSpc>
                <a:spcPct val="90000"/>
              </a:lnSpc>
              <a:spcBef>
                <a:spcPts val="750"/>
              </a:spcBef>
              <a:spcAft>
                <a:spcPts val="0"/>
              </a:spcAft>
              <a:buSzPts val="1800"/>
              <a:buChar char="•"/>
              <a:defRPr/>
            </a:lvl2pPr>
            <a:lvl3pPr marL="2057400" lvl="2" indent="-514350" algn="l">
              <a:lnSpc>
                <a:spcPct val="90000"/>
              </a:lnSpc>
              <a:spcBef>
                <a:spcPts val="750"/>
              </a:spcBef>
              <a:spcAft>
                <a:spcPts val="0"/>
              </a:spcAft>
              <a:buSzPts val="1800"/>
              <a:buChar char="•"/>
              <a:defRPr/>
            </a:lvl3pPr>
            <a:lvl4pPr marL="2743200" lvl="3" indent="-514350" algn="l">
              <a:lnSpc>
                <a:spcPct val="90000"/>
              </a:lnSpc>
              <a:spcBef>
                <a:spcPts val="750"/>
              </a:spcBef>
              <a:spcAft>
                <a:spcPts val="0"/>
              </a:spcAft>
              <a:buSzPts val="1800"/>
              <a:buChar char="•"/>
              <a:defRPr/>
            </a:lvl4pPr>
            <a:lvl5pPr marL="3429000" lvl="4" indent="-514350" algn="l">
              <a:lnSpc>
                <a:spcPct val="90000"/>
              </a:lnSpc>
              <a:spcBef>
                <a:spcPts val="750"/>
              </a:spcBef>
              <a:spcAft>
                <a:spcPts val="0"/>
              </a:spcAft>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18" name="Google Shape;18;p5"/>
          <p:cNvSpPr txBox="1">
            <a:spLocks noGrp="1"/>
          </p:cNvSpPr>
          <p:nvPr>
            <p:ph type="body" idx="3"/>
          </p:nvPr>
        </p:nvSpPr>
        <p:spPr>
          <a:xfrm>
            <a:off x="11315700" y="685799"/>
            <a:ext cx="5486400" cy="4391501"/>
          </a:xfrm>
          <a:prstGeom prst="rect">
            <a:avLst/>
          </a:prstGeom>
          <a:noFill/>
          <a:ln>
            <a:noFill/>
          </a:ln>
        </p:spPr>
        <p:txBody>
          <a:bodyPr spcFirstLastPara="1" wrap="square" lIns="91425" tIns="45700" rIns="91425" bIns="45700" anchor="b" anchorCtr="0">
            <a:noAutofit/>
          </a:bodyPr>
          <a:lstStyle>
            <a:lvl1pPr marL="685800" lvl="0" indent="-342900" algn="l">
              <a:lnSpc>
                <a:spcPct val="80000"/>
              </a:lnSpc>
              <a:spcBef>
                <a:spcPts val="1500"/>
              </a:spcBef>
              <a:spcAft>
                <a:spcPts val="0"/>
              </a:spcAft>
              <a:buSzPts val="4400"/>
              <a:buNone/>
              <a:defRPr sz="6600" b="0" cap="none">
                <a:solidFill>
                  <a:schemeClr val="lt1"/>
                </a:solidFill>
                <a:latin typeface="Calibri"/>
                <a:ea typeface="Calibri"/>
                <a:cs typeface="Calibri"/>
                <a:sym typeface="Calibri"/>
              </a:defRPr>
            </a:lvl1pPr>
            <a:lvl2pPr marL="1371600" lvl="1" indent="-342900" algn="l">
              <a:lnSpc>
                <a:spcPct val="90000"/>
              </a:lnSpc>
              <a:spcBef>
                <a:spcPts val="750"/>
              </a:spcBef>
              <a:spcAft>
                <a:spcPts val="0"/>
              </a:spcAft>
              <a:buSzPts val="2400"/>
              <a:buNone/>
              <a:defRPr/>
            </a:lvl2pPr>
            <a:lvl3pPr marL="2057400" lvl="2" indent="-342900" algn="l">
              <a:lnSpc>
                <a:spcPct val="90000"/>
              </a:lnSpc>
              <a:spcBef>
                <a:spcPts val="750"/>
              </a:spcBef>
              <a:spcAft>
                <a:spcPts val="0"/>
              </a:spcAft>
              <a:buSzPts val="2000"/>
              <a:buNone/>
              <a:defRPr/>
            </a:lvl3pPr>
            <a:lvl4pPr marL="2743200" lvl="3" indent="-342900" algn="l">
              <a:lnSpc>
                <a:spcPct val="90000"/>
              </a:lnSpc>
              <a:spcBef>
                <a:spcPts val="750"/>
              </a:spcBef>
              <a:spcAft>
                <a:spcPts val="0"/>
              </a:spcAft>
              <a:buSzPts val="1800"/>
              <a:buNone/>
              <a:defRPr/>
            </a:lvl4pPr>
            <a:lvl5pPr marL="3429000" lvl="4" indent="-342900" algn="l">
              <a:lnSpc>
                <a:spcPct val="90000"/>
              </a:lnSpc>
              <a:spcBef>
                <a:spcPts val="750"/>
              </a:spcBef>
              <a:spcAft>
                <a:spcPts val="0"/>
              </a:spcAft>
              <a:buSzPts val="1800"/>
              <a:buNone/>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19" name="Google Shape;19;p5"/>
          <p:cNvSpPr txBox="1">
            <a:spLocks noGrp="1"/>
          </p:cNvSpPr>
          <p:nvPr>
            <p:ph type="body" idx="4"/>
          </p:nvPr>
        </p:nvSpPr>
        <p:spPr>
          <a:xfrm>
            <a:off x="11315700" y="5077300"/>
            <a:ext cx="5486400" cy="700151"/>
          </a:xfrm>
          <a:prstGeom prst="rect">
            <a:avLst/>
          </a:prstGeom>
          <a:noFill/>
          <a:ln>
            <a:noFill/>
          </a:ln>
        </p:spPr>
        <p:txBody>
          <a:bodyPr spcFirstLastPara="1" wrap="square" lIns="91425" tIns="45700" rIns="91425" bIns="45700" anchor="t" anchorCtr="0">
            <a:spAutoFit/>
          </a:bodyPr>
          <a:lstStyle>
            <a:lvl1pPr marL="685800" lvl="0" indent="-342900" algn="l">
              <a:lnSpc>
                <a:spcPct val="90000"/>
              </a:lnSpc>
              <a:spcBef>
                <a:spcPts val="1500"/>
              </a:spcBef>
              <a:spcAft>
                <a:spcPts val="0"/>
              </a:spcAft>
              <a:buSzPts val="2000"/>
              <a:buNone/>
              <a:defRPr sz="3000" b="0">
                <a:solidFill>
                  <a:schemeClr val="lt1"/>
                </a:solidFill>
                <a:latin typeface="Calibri"/>
                <a:ea typeface="Calibri"/>
                <a:cs typeface="Calibri"/>
                <a:sym typeface="Calibri"/>
              </a:defRPr>
            </a:lvl1pPr>
            <a:lvl2pPr marL="1371600" lvl="1" indent="-342900" algn="l">
              <a:lnSpc>
                <a:spcPct val="90000"/>
              </a:lnSpc>
              <a:spcBef>
                <a:spcPts val="750"/>
              </a:spcBef>
              <a:spcAft>
                <a:spcPts val="0"/>
              </a:spcAft>
              <a:buSzPts val="2400"/>
              <a:buNone/>
              <a:defRPr/>
            </a:lvl2pPr>
            <a:lvl3pPr marL="2057400" lvl="2" indent="-342900" algn="l">
              <a:lnSpc>
                <a:spcPct val="90000"/>
              </a:lnSpc>
              <a:spcBef>
                <a:spcPts val="750"/>
              </a:spcBef>
              <a:spcAft>
                <a:spcPts val="0"/>
              </a:spcAft>
              <a:buSzPts val="2000"/>
              <a:buNone/>
              <a:defRPr/>
            </a:lvl3pPr>
            <a:lvl4pPr marL="2743200" lvl="3" indent="-342900" algn="l">
              <a:lnSpc>
                <a:spcPct val="90000"/>
              </a:lnSpc>
              <a:spcBef>
                <a:spcPts val="750"/>
              </a:spcBef>
              <a:spcAft>
                <a:spcPts val="0"/>
              </a:spcAft>
              <a:buSzPts val="1800"/>
              <a:buNone/>
              <a:defRPr/>
            </a:lvl4pPr>
            <a:lvl5pPr marL="3429000" lvl="4" indent="-342900" algn="l">
              <a:lnSpc>
                <a:spcPct val="90000"/>
              </a:lnSpc>
              <a:spcBef>
                <a:spcPts val="750"/>
              </a:spcBef>
              <a:spcAft>
                <a:spcPts val="0"/>
              </a:spcAft>
              <a:buSzPts val="1800"/>
              <a:buNone/>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0" name="Google Shape;20;p5"/>
          <p:cNvSpPr txBox="1">
            <a:spLocks noGrp="1"/>
          </p:cNvSpPr>
          <p:nvPr>
            <p:ph type="body" idx="5"/>
          </p:nvPr>
        </p:nvSpPr>
        <p:spPr>
          <a:xfrm>
            <a:off x="11315702" y="6858001"/>
            <a:ext cx="5486400" cy="658601"/>
          </a:xfrm>
          <a:prstGeom prst="rect">
            <a:avLst/>
          </a:prstGeom>
          <a:noFill/>
          <a:ln>
            <a:noFill/>
          </a:ln>
        </p:spPr>
        <p:txBody>
          <a:bodyPr spcFirstLastPara="1" wrap="square" lIns="91425" tIns="45700" rIns="91425" bIns="45700" anchor="t" anchorCtr="0">
            <a:spAutoFit/>
          </a:bodyPr>
          <a:lstStyle>
            <a:lvl1pPr marL="685800" lvl="0" indent="-342900" algn="l">
              <a:lnSpc>
                <a:spcPct val="90000"/>
              </a:lnSpc>
              <a:spcBef>
                <a:spcPts val="1500"/>
              </a:spcBef>
              <a:spcAft>
                <a:spcPts val="0"/>
              </a:spcAft>
              <a:buSzPts val="1800"/>
              <a:buNone/>
              <a:defRPr sz="2700">
                <a:solidFill>
                  <a:schemeClr val="lt1"/>
                </a:solidFill>
              </a:defRPr>
            </a:lvl1pPr>
            <a:lvl2pPr marL="1371600" lvl="1" indent="-514350" algn="l">
              <a:lnSpc>
                <a:spcPct val="90000"/>
              </a:lnSpc>
              <a:spcBef>
                <a:spcPts val="750"/>
              </a:spcBef>
              <a:spcAft>
                <a:spcPts val="0"/>
              </a:spcAft>
              <a:buSzPts val="1800"/>
              <a:buChar char="•"/>
              <a:defRPr/>
            </a:lvl2pPr>
            <a:lvl3pPr marL="2057400" lvl="2" indent="-514350" algn="l">
              <a:lnSpc>
                <a:spcPct val="90000"/>
              </a:lnSpc>
              <a:spcBef>
                <a:spcPts val="750"/>
              </a:spcBef>
              <a:spcAft>
                <a:spcPts val="0"/>
              </a:spcAft>
              <a:buSzPts val="1800"/>
              <a:buChar char="•"/>
              <a:defRPr/>
            </a:lvl3pPr>
            <a:lvl4pPr marL="2743200" lvl="3" indent="-514350" algn="l">
              <a:lnSpc>
                <a:spcPct val="90000"/>
              </a:lnSpc>
              <a:spcBef>
                <a:spcPts val="750"/>
              </a:spcBef>
              <a:spcAft>
                <a:spcPts val="0"/>
              </a:spcAft>
              <a:buSzPts val="1800"/>
              <a:buChar char="•"/>
              <a:defRPr/>
            </a:lvl4pPr>
            <a:lvl5pPr marL="3429000" lvl="4" indent="-514350" algn="l">
              <a:lnSpc>
                <a:spcPct val="90000"/>
              </a:lnSpc>
              <a:spcBef>
                <a:spcPts val="750"/>
              </a:spcBef>
              <a:spcAft>
                <a:spcPts val="0"/>
              </a:spcAft>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8709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hyperlink" Target="http://www.equitablecities.com/" TargetMode="External"/><Relationship Id="rId4" Type="http://schemas.openxmlformats.org/officeDocument/2006/relationships/hyperlink" Target="mailto:charlesbrown@equitablecities.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676209EA-C71F-CF59-3FEE-EE1CDA2A79C0}"/>
              </a:ext>
              <a:ext uri="{C183D7F6-B498-43B3-948B-1728B52AA6E4}">
                <adec:decorative xmlns:adec="http://schemas.microsoft.com/office/drawing/2017/decorative" val="1"/>
              </a:ext>
            </a:extLst>
          </p:cNvPr>
          <p:cNvPicPr>
            <a:picLocks noChangeAspect="1"/>
          </p:cNvPicPr>
          <p:nvPr/>
        </p:nvPicPr>
        <p:blipFill rotWithShape="1">
          <a:blip r:embed="rId2"/>
          <a:srcRect t="10880" b="231"/>
          <a:stretch/>
        </p:blipFill>
        <p:spPr>
          <a:xfrm>
            <a:off x="20" y="10"/>
            <a:ext cx="18287980" cy="9143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4" name="Group 13">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6" y="4944015"/>
            <a:ext cx="18287184" cy="4274964"/>
            <a:chOff x="476" y="-3923157"/>
            <a:chExt cx="10667524" cy="2493729"/>
          </a:xfrm>
        </p:grpSpPr>
        <p:sp>
          <p:nvSpPr>
            <p:cNvPr id="15" name="Freeform: Shape 14">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2">
            <a:extLst>
              <a:ext uri="{FF2B5EF4-FFF2-40B4-BE49-F238E27FC236}">
                <a16:creationId xmlns:a16="http://schemas.microsoft.com/office/drawing/2014/main" id="{21663330-28EA-30FC-73C1-D74D1BCF1F33}"/>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Virginia walkability action institute</a:t>
            </a:r>
          </a:p>
        </p:txBody>
      </p:sp>
      <p:sp>
        <p:nvSpPr>
          <p:cNvPr id="5" name="TextBox 4">
            <a:extLst>
              <a:ext uri="{FF2B5EF4-FFF2-40B4-BE49-F238E27FC236}">
                <a16:creationId xmlns:a16="http://schemas.microsoft.com/office/drawing/2014/main" id="{2E9BA35A-3C4C-26D5-A27B-AD199F76B4FC}"/>
              </a:ext>
            </a:extLst>
          </p:cNvPr>
          <p:cNvSpPr txBox="1"/>
          <p:nvPr/>
        </p:nvSpPr>
        <p:spPr>
          <a:xfrm>
            <a:off x="7239000" y="9522155"/>
            <a:ext cx="5029200" cy="461665"/>
          </a:xfrm>
          <a:prstGeom prst="rect">
            <a:avLst/>
          </a:prstGeom>
          <a:noFill/>
        </p:spPr>
        <p:txBody>
          <a:bodyPr wrap="square" rtlCol="0">
            <a:spAutoFit/>
          </a:bodyPr>
          <a:lstStyle/>
          <a:p>
            <a:r>
              <a:rPr lang="en-US" sz="2400" b="1" dirty="0">
                <a:solidFill>
                  <a:schemeClr val="bg1"/>
                </a:solidFill>
              </a:rPr>
              <a:t>Charles T. Brown, MPA, CPD, LCI</a:t>
            </a:r>
          </a:p>
        </p:txBody>
      </p:sp>
      <p:pic>
        <p:nvPicPr>
          <p:cNvPr id="4" name="Picture 3" descr="Equitable cities logo">
            <a:extLst>
              <a:ext uri="{FF2B5EF4-FFF2-40B4-BE49-F238E27FC236}">
                <a16:creationId xmlns:a16="http://schemas.microsoft.com/office/drawing/2014/main" id="{6D7CE96A-606E-7C44-A23E-0C55654D3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5800" y="8346441"/>
            <a:ext cx="2058216" cy="1595117"/>
          </a:xfrm>
          <a:prstGeom prst="rect">
            <a:avLst/>
          </a:prstGeom>
        </p:spPr>
      </p:pic>
    </p:spTree>
    <p:extLst>
      <p:ext uri="{BB962C8B-B14F-4D97-AF65-F5344CB8AC3E}">
        <p14:creationId xmlns:p14="http://schemas.microsoft.com/office/powerpoint/2010/main" val="735590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11" name="TextBox 11"/>
          <p:cNvSpPr txBox="1"/>
          <p:nvPr/>
        </p:nvSpPr>
        <p:spPr>
          <a:xfrm>
            <a:off x="1348725" y="679112"/>
            <a:ext cx="15590550" cy="1036703"/>
          </a:xfrm>
          <a:prstGeom prst="rect">
            <a:avLst/>
          </a:prstGeom>
        </p:spPr>
        <p:txBody>
          <a:bodyPr lIns="0" tIns="0" rIns="0" bIns="0" rtlCol="0" anchor="t">
            <a:spAutoFit/>
          </a:bodyPr>
          <a:lstStyle/>
          <a:p>
            <a:pPr algn="l">
              <a:lnSpc>
                <a:spcPts val="7992"/>
              </a:lnSpc>
            </a:pPr>
            <a:r>
              <a:rPr lang="en-US" sz="7400" spc="-294">
                <a:solidFill>
                  <a:srgbClr val="FFFFFF"/>
                </a:solidFill>
                <a:latin typeface="Aileron Bold"/>
              </a:rPr>
              <a:t>THE WHY</a:t>
            </a:r>
          </a:p>
        </p:txBody>
      </p:sp>
      <p:sp>
        <p:nvSpPr>
          <p:cNvPr id="2" name="TextBox 2"/>
          <p:cNvSpPr txBox="1"/>
          <p:nvPr/>
        </p:nvSpPr>
        <p:spPr>
          <a:xfrm>
            <a:off x="2769133" y="2458208"/>
            <a:ext cx="8496268" cy="3276600"/>
          </a:xfrm>
          <a:prstGeom prst="rect">
            <a:avLst/>
          </a:prstGeom>
        </p:spPr>
        <p:txBody>
          <a:bodyPr lIns="0" tIns="0" rIns="0" bIns="0" rtlCol="0" anchor="t">
            <a:spAutoFit/>
          </a:bodyPr>
          <a:lstStyle/>
          <a:p>
            <a:pPr algn="l">
              <a:lnSpc>
                <a:spcPts val="5160"/>
              </a:lnSpc>
            </a:pPr>
            <a:r>
              <a:rPr lang="en-US" sz="4300" spc="-171" dirty="0">
                <a:solidFill>
                  <a:srgbClr val="FFFFFF"/>
                </a:solidFill>
                <a:latin typeface="Canva Sans 1"/>
              </a:rPr>
              <a:t>Creating or modifying environments can make our communities </a:t>
            </a:r>
            <a:r>
              <a:rPr lang="en-US" sz="4300" spc="-171" dirty="0">
                <a:solidFill>
                  <a:srgbClr val="ED7D31"/>
                </a:solidFill>
                <a:latin typeface="Canva Sans 1"/>
              </a:rPr>
              <a:t>heathier</a:t>
            </a:r>
            <a:r>
              <a:rPr lang="en-US" sz="4300" spc="-171" dirty="0">
                <a:solidFill>
                  <a:srgbClr val="FFFFFF"/>
                </a:solidFill>
                <a:latin typeface="Canva Sans 1"/>
              </a:rPr>
              <a:t> and </a:t>
            </a:r>
            <a:r>
              <a:rPr lang="en-US" sz="4300" spc="-171" dirty="0">
                <a:solidFill>
                  <a:srgbClr val="ED7D31"/>
                </a:solidFill>
                <a:latin typeface="Canva Sans 1"/>
              </a:rPr>
              <a:t>safer</a:t>
            </a:r>
            <a:r>
              <a:rPr lang="en-US" sz="4300" spc="-171" dirty="0">
                <a:solidFill>
                  <a:srgbClr val="FFFFFF"/>
                </a:solidFill>
                <a:latin typeface="Canva Sans 1"/>
              </a:rPr>
              <a:t> places to live, work, place, learn, and worship</a:t>
            </a:r>
          </a:p>
        </p:txBody>
      </p:sp>
      <p:sp>
        <p:nvSpPr>
          <p:cNvPr id="3" name="Freeform 3">
            <a:extLst>
              <a:ext uri="{C183D7F6-B498-43B3-948B-1728B52AA6E4}">
                <adec:decorative xmlns:adec="http://schemas.microsoft.com/office/drawing/2017/decorative" val="1"/>
              </a:ext>
            </a:extLst>
          </p:cNvPr>
          <p:cNvSpPr/>
          <p:nvPr/>
        </p:nvSpPr>
        <p:spPr>
          <a:xfrm>
            <a:off x="2769133" y="6104658"/>
            <a:ext cx="3929062" cy="2614614"/>
          </a:xfrm>
          <a:custGeom>
            <a:avLst/>
            <a:gdLst/>
            <a:ahLst/>
            <a:cxnLst/>
            <a:rect l="l" t="t" r="r" b="b"/>
            <a:pathLst>
              <a:path w="3929062" h="2614614">
                <a:moveTo>
                  <a:pt x="0" y="0"/>
                </a:moveTo>
                <a:lnTo>
                  <a:pt x="3929063" y="0"/>
                </a:lnTo>
                <a:lnTo>
                  <a:pt x="3929063" y="2614614"/>
                </a:lnTo>
                <a:lnTo>
                  <a:pt x="0" y="2614614"/>
                </a:lnTo>
                <a:lnTo>
                  <a:pt x="0" y="0"/>
                </a:lnTo>
                <a:close/>
              </a:path>
            </a:pathLst>
          </a:custGeom>
          <a:blipFill>
            <a:blip r:embed="rId2"/>
            <a:stretch>
              <a:fillRect r="-546" b="-546"/>
            </a:stretch>
          </a:blipFill>
        </p:spPr>
        <p:txBody>
          <a:bodyPr/>
          <a:lstStyle/>
          <a:p>
            <a:endParaRPr lang="en-US"/>
          </a:p>
        </p:txBody>
      </p:sp>
      <p:sp>
        <p:nvSpPr>
          <p:cNvPr id="4" name="Freeform 4" descr="Image of a man and a child sitting on a road painting a crosswalk with artistic designs.">
            <a:extLst>
              <a:ext uri="{C183D7F6-B498-43B3-948B-1728B52AA6E4}">
                <adec:decorative xmlns:adec="http://schemas.microsoft.com/office/drawing/2017/decorative" val="0"/>
              </a:ext>
            </a:extLst>
          </p:cNvPr>
          <p:cNvSpPr/>
          <p:nvPr/>
        </p:nvSpPr>
        <p:spPr>
          <a:xfrm>
            <a:off x="11589806" y="2808252"/>
            <a:ext cx="3929062" cy="2614613"/>
          </a:xfrm>
          <a:custGeom>
            <a:avLst/>
            <a:gdLst/>
            <a:ahLst/>
            <a:cxnLst/>
            <a:rect l="l" t="t" r="r" b="b"/>
            <a:pathLst>
              <a:path w="3929062" h="2614613">
                <a:moveTo>
                  <a:pt x="0" y="0"/>
                </a:moveTo>
                <a:lnTo>
                  <a:pt x="3929062" y="0"/>
                </a:lnTo>
                <a:lnTo>
                  <a:pt x="3929062" y="2614613"/>
                </a:lnTo>
                <a:lnTo>
                  <a:pt x="0" y="2614613"/>
                </a:lnTo>
                <a:lnTo>
                  <a:pt x="0" y="0"/>
                </a:lnTo>
                <a:close/>
              </a:path>
            </a:pathLst>
          </a:custGeom>
          <a:blipFill>
            <a:blip r:embed="rId3"/>
            <a:stretch>
              <a:fillRect r="-546" b="-546"/>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a:off x="11589806" y="6069184"/>
            <a:ext cx="3929062" cy="2614612"/>
          </a:xfrm>
          <a:custGeom>
            <a:avLst/>
            <a:gdLst/>
            <a:ahLst/>
            <a:cxnLst/>
            <a:rect l="l" t="t" r="r" b="b"/>
            <a:pathLst>
              <a:path w="3929062" h="2614612">
                <a:moveTo>
                  <a:pt x="0" y="0"/>
                </a:moveTo>
                <a:lnTo>
                  <a:pt x="3929062" y="0"/>
                </a:lnTo>
                <a:lnTo>
                  <a:pt x="3929062" y="2614613"/>
                </a:lnTo>
                <a:lnTo>
                  <a:pt x="0" y="2614613"/>
                </a:lnTo>
                <a:lnTo>
                  <a:pt x="0" y="0"/>
                </a:lnTo>
                <a:close/>
              </a:path>
            </a:pathLst>
          </a:custGeom>
          <a:blipFill>
            <a:blip r:embed="rId4"/>
            <a:stretch>
              <a:fillRect r="-363" b="-363"/>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a:off x="7200898" y="6090370"/>
            <a:ext cx="3886200" cy="2643189"/>
          </a:xfrm>
          <a:custGeom>
            <a:avLst/>
            <a:gdLst/>
            <a:ahLst/>
            <a:cxnLst/>
            <a:rect l="l" t="t" r="r" b="b"/>
            <a:pathLst>
              <a:path w="3886200" h="2643189">
                <a:moveTo>
                  <a:pt x="0" y="0"/>
                </a:moveTo>
                <a:lnTo>
                  <a:pt x="3886200" y="0"/>
                </a:lnTo>
                <a:lnTo>
                  <a:pt x="3886200" y="2643190"/>
                </a:lnTo>
                <a:lnTo>
                  <a:pt x="0" y="2643190"/>
                </a:lnTo>
                <a:lnTo>
                  <a:pt x="0" y="0"/>
                </a:lnTo>
                <a:close/>
              </a:path>
            </a:pathLst>
          </a:custGeom>
          <a:blipFill>
            <a:blip r:embed="rId5"/>
            <a:stretch>
              <a:fillRect r="-245" b="-245"/>
            </a:stretch>
          </a:blipFill>
        </p:spPr>
        <p:txBody>
          <a:bodyPr/>
          <a:lstStyle/>
          <a:p>
            <a:endParaRPr lang="en-US"/>
          </a:p>
        </p:txBody>
      </p:sp>
      <p:sp>
        <p:nvSpPr>
          <p:cNvPr id="7" name="Freeform 7" descr="Image of a wooden bridge with guardrails through a wooded area. The season appears to be autumn as the leaves on the trees are red, yellow, orange and green. ">
            <a:extLst>
              <a:ext uri="{C183D7F6-B498-43B3-948B-1728B52AA6E4}">
                <adec:decorative xmlns:adec="http://schemas.microsoft.com/office/drawing/2017/decorative" val="0"/>
              </a:ext>
            </a:extLst>
          </p:cNvPr>
          <p:cNvSpPr/>
          <p:nvPr/>
        </p:nvSpPr>
        <p:spPr>
          <a:xfrm>
            <a:off x="2769133" y="6113115"/>
            <a:ext cx="3929062" cy="2614614"/>
          </a:xfrm>
          <a:custGeom>
            <a:avLst/>
            <a:gdLst/>
            <a:ahLst/>
            <a:cxnLst/>
            <a:rect l="l" t="t" r="r" b="b"/>
            <a:pathLst>
              <a:path w="3929062" h="2614614">
                <a:moveTo>
                  <a:pt x="0" y="0"/>
                </a:moveTo>
                <a:lnTo>
                  <a:pt x="3929063" y="0"/>
                </a:lnTo>
                <a:lnTo>
                  <a:pt x="3929063" y="2614614"/>
                </a:lnTo>
                <a:lnTo>
                  <a:pt x="0" y="2614614"/>
                </a:lnTo>
                <a:lnTo>
                  <a:pt x="0" y="0"/>
                </a:lnTo>
                <a:close/>
              </a:path>
            </a:pathLst>
          </a:custGeom>
          <a:blipFill>
            <a:blip r:embed="rId2"/>
            <a:stretch>
              <a:fillRect r="-546" b="-546"/>
            </a:stretch>
          </a:blipFill>
        </p:spPr>
        <p:txBody>
          <a:bodyPr/>
          <a:lstStyle/>
          <a:p>
            <a:endParaRPr lang="en-US"/>
          </a:p>
        </p:txBody>
      </p:sp>
      <p:sp>
        <p:nvSpPr>
          <p:cNvPr id="8" name="Freeform 8" descr="Aerial view of an intersection in a city. The crosswalks are clearly marked in piano key style and there are bright white directional arrows on the roadway. There are cars parked along the tree-lined streets and a large building in the background. ">
            <a:extLst>
              <a:ext uri="{C183D7F6-B498-43B3-948B-1728B52AA6E4}">
                <adec:decorative xmlns:adec="http://schemas.microsoft.com/office/drawing/2017/decorative" val="0"/>
              </a:ext>
            </a:extLst>
          </p:cNvPr>
          <p:cNvSpPr/>
          <p:nvPr/>
        </p:nvSpPr>
        <p:spPr>
          <a:xfrm>
            <a:off x="11589806" y="6077642"/>
            <a:ext cx="3929062" cy="2614612"/>
          </a:xfrm>
          <a:custGeom>
            <a:avLst/>
            <a:gdLst/>
            <a:ahLst/>
            <a:cxnLst/>
            <a:rect l="l" t="t" r="r" b="b"/>
            <a:pathLst>
              <a:path w="3929062" h="2614612">
                <a:moveTo>
                  <a:pt x="0" y="0"/>
                </a:moveTo>
                <a:lnTo>
                  <a:pt x="3929062" y="0"/>
                </a:lnTo>
                <a:lnTo>
                  <a:pt x="3929062" y="2614612"/>
                </a:lnTo>
                <a:lnTo>
                  <a:pt x="0" y="2614612"/>
                </a:lnTo>
                <a:lnTo>
                  <a:pt x="0" y="0"/>
                </a:lnTo>
                <a:close/>
              </a:path>
            </a:pathLst>
          </a:custGeom>
          <a:blipFill>
            <a:blip r:embed="rId4"/>
            <a:stretch>
              <a:fillRect r="-363" b="-363"/>
            </a:stretch>
          </a:blipFill>
        </p:spPr>
        <p:txBody>
          <a:bodyPr/>
          <a:lstStyle/>
          <a:p>
            <a:endParaRPr lang="en-US"/>
          </a:p>
        </p:txBody>
      </p:sp>
      <p:sp>
        <p:nvSpPr>
          <p:cNvPr id="9" name="Freeform 9" descr="Image of a child sitting in a wheelchair on a sidewalk and facing glass windows on a building. The wheelchair has a backpack with a stuffed animal hanging off the back. ">
            <a:extLst>
              <a:ext uri="{C183D7F6-B498-43B3-948B-1728B52AA6E4}">
                <adec:decorative xmlns:adec="http://schemas.microsoft.com/office/drawing/2017/decorative" val="0"/>
              </a:ext>
            </a:extLst>
          </p:cNvPr>
          <p:cNvSpPr/>
          <p:nvPr/>
        </p:nvSpPr>
        <p:spPr>
          <a:xfrm>
            <a:off x="7200898" y="6098827"/>
            <a:ext cx="3886200" cy="2643189"/>
          </a:xfrm>
          <a:custGeom>
            <a:avLst/>
            <a:gdLst/>
            <a:ahLst/>
            <a:cxnLst/>
            <a:rect l="l" t="t" r="r" b="b"/>
            <a:pathLst>
              <a:path w="3886200" h="2643189">
                <a:moveTo>
                  <a:pt x="0" y="0"/>
                </a:moveTo>
                <a:lnTo>
                  <a:pt x="3886200" y="0"/>
                </a:lnTo>
                <a:lnTo>
                  <a:pt x="3886200" y="2643189"/>
                </a:lnTo>
                <a:lnTo>
                  <a:pt x="0" y="2643189"/>
                </a:lnTo>
                <a:lnTo>
                  <a:pt x="0" y="0"/>
                </a:lnTo>
                <a:close/>
              </a:path>
            </a:pathLst>
          </a:custGeom>
          <a:blipFill>
            <a:blip r:embed="rId5"/>
            <a:stretch>
              <a:fillRect r="-245" b="-245"/>
            </a:stretch>
          </a:blipFill>
        </p:spPr>
        <p:txBody>
          <a:bodyPr/>
          <a:lstStyle/>
          <a:p>
            <a:endParaRPr lang="en-US"/>
          </a:p>
        </p:txBody>
      </p:sp>
      <p:sp>
        <p:nvSpPr>
          <p:cNvPr id="10" name="AutoShape 10">
            <a:extLst>
              <a:ext uri="{C183D7F6-B498-43B3-948B-1728B52AA6E4}">
                <adec:decorative xmlns:adec="http://schemas.microsoft.com/office/drawing/2017/decorative" val="1"/>
              </a:ext>
            </a:extLst>
          </p:cNvPr>
          <p:cNvSpPr/>
          <p:nvPr/>
        </p:nvSpPr>
        <p:spPr>
          <a:xfrm>
            <a:off x="0" y="1750188"/>
            <a:ext cx="16230600" cy="0"/>
          </a:xfrm>
          <a:prstGeom prst="line">
            <a:avLst/>
          </a:prstGeom>
          <a:ln w="95250" cap="rnd">
            <a:solidFill>
              <a:srgbClr val="FDFDFD"/>
            </a:solidFill>
            <a:prstDash val="solid"/>
            <a:headEnd type="none" w="sm" len="sm"/>
            <a:tailEnd type="none" w="sm" len="sm"/>
          </a:ln>
        </p:spPr>
        <p:txBody>
          <a:bodyPr/>
          <a:lstStyle/>
          <a:p>
            <a:endParaRPr lang="en-US"/>
          </a:p>
        </p:txBody>
      </p:sp>
      <p:sp>
        <p:nvSpPr>
          <p:cNvPr id="12" name="Title 11">
            <a:extLst>
              <a:ext uri="{FF2B5EF4-FFF2-40B4-BE49-F238E27FC236}">
                <a16:creationId xmlns:a16="http://schemas.microsoft.com/office/drawing/2014/main" id="{3CC9293F-1E8E-C4F1-B2A1-1B9AB62399BF}"/>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dirty="0"/>
              <a:t>The why: make communities healthier and safer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3657600" y="1638300"/>
            <a:ext cx="10710764" cy="48240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9200" b="0" i="0" u="none" strike="noStrike" kern="1200" cap="none" spc="0" normalizeH="0" baseline="0" noProof="0" dirty="0">
                <a:ln>
                  <a:noFill/>
                </a:ln>
                <a:solidFill>
                  <a:srgbClr val="FFFFFF"/>
                </a:solidFill>
                <a:effectLst/>
                <a:uLnTx/>
                <a:uFillTx/>
                <a:latin typeface="Aileron Bold"/>
                <a:ea typeface="+mn-ea"/>
                <a:cs typeface="+mn-cs"/>
              </a:rPr>
              <a:t> VIRGINIA</a:t>
            </a:r>
          </a:p>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9200" b="0" i="0" u="none" strike="noStrike" kern="1200" cap="none" spc="0" normalizeH="0" baseline="0" noProof="0" dirty="0">
                <a:ln>
                  <a:noFill/>
                </a:ln>
                <a:solidFill>
                  <a:srgbClr val="FFFFFF"/>
                </a:solidFill>
                <a:effectLst/>
                <a:uLnTx/>
                <a:uFillTx/>
                <a:latin typeface="Aileron Bold"/>
                <a:ea typeface="+mn-ea"/>
                <a:cs typeface="+mn-cs"/>
              </a:rPr>
              <a:t>WALKABILITY </a:t>
            </a:r>
          </a:p>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9200" b="0" i="0" u="none" strike="noStrike" kern="1200" cap="none" spc="0" normalizeH="0" baseline="0" noProof="0" dirty="0">
                <a:ln>
                  <a:noFill/>
                </a:ln>
                <a:solidFill>
                  <a:srgbClr val="FFFFFF"/>
                </a:solidFill>
                <a:effectLst/>
                <a:uLnTx/>
                <a:uFillTx/>
                <a:latin typeface="Aileron Bold"/>
                <a:ea typeface="+mn-ea"/>
                <a:cs typeface="+mn-cs"/>
              </a:rPr>
              <a:t>ACTION INSTITUTE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348725" y="679112"/>
            <a:ext cx="15590550" cy="103670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992"/>
              </a:lnSpc>
              <a:spcBef>
                <a:spcPts val="0"/>
              </a:spcBef>
              <a:spcAft>
                <a:spcPts val="0"/>
              </a:spcAft>
              <a:buClrTx/>
              <a:buSzTx/>
              <a:buFontTx/>
              <a:buNone/>
              <a:tabLst/>
              <a:defRPr/>
            </a:pPr>
            <a:r>
              <a:rPr kumimoji="0" lang="en-US" sz="7400" b="0" i="0" u="none" strike="noStrike" kern="1200" cap="none" spc="-294" normalizeH="0" baseline="0" noProof="0" dirty="0">
                <a:ln>
                  <a:noFill/>
                </a:ln>
                <a:solidFill>
                  <a:srgbClr val="FFFFFF"/>
                </a:solidFill>
                <a:effectLst/>
                <a:uLnTx/>
                <a:uFillTx/>
                <a:latin typeface="Aileron Bold"/>
                <a:ea typeface="+mn-ea"/>
                <a:cs typeface="+mn-cs"/>
              </a:rPr>
              <a:t>PURPOSE</a:t>
            </a:r>
          </a:p>
        </p:txBody>
      </p:sp>
      <p:grpSp>
        <p:nvGrpSpPr>
          <p:cNvPr id="3" name="Group 3">
            <a:extLst>
              <a:ext uri="{C183D7F6-B498-43B3-948B-1728B52AA6E4}">
                <adec:decorative xmlns:adec="http://schemas.microsoft.com/office/drawing/2017/decorative" val="1"/>
              </a:ext>
            </a:extLst>
          </p:cNvPr>
          <p:cNvGrpSpPr/>
          <p:nvPr/>
        </p:nvGrpSpPr>
        <p:grpSpPr>
          <a:xfrm>
            <a:off x="7484657" y="3128236"/>
            <a:ext cx="3722371" cy="3722371"/>
            <a:chOff x="0" y="0"/>
            <a:chExt cx="4963161" cy="4963161"/>
          </a:xfrm>
        </p:grpSpPr>
        <p:sp>
          <p:nvSpPr>
            <p:cNvPr id="4" name="Freeform 4"/>
            <p:cNvSpPr/>
            <p:nvPr/>
          </p:nvSpPr>
          <p:spPr>
            <a:xfrm>
              <a:off x="0" y="0"/>
              <a:ext cx="4963160" cy="4963160"/>
            </a:xfrm>
            <a:custGeom>
              <a:avLst/>
              <a:gdLst/>
              <a:ahLst/>
              <a:cxnLst/>
              <a:rect l="l" t="t" r="r" b="b"/>
              <a:pathLst>
                <a:path w="4963160" h="4963160">
                  <a:moveTo>
                    <a:pt x="0" y="2481580"/>
                  </a:moveTo>
                  <a:cubicBezTo>
                    <a:pt x="0" y="1110996"/>
                    <a:pt x="1110996" y="0"/>
                    <a:pt x="2481580" y="0"/>
                  </a:cubicBezTo>
                  <a:lnTo>
                    <a:pt x="2481580" y="12700"/>
                  </a:lnTo>
                  <a:lnTo>
                    <a:pt x="2481580" y="0"/>
                  </a:lnTo>
                  <a:cubicBezTo>
                    <a:pt x="3852164" y="0"/>
                    <a:pt x="4963160" y="1110996"/>
                    <a:pt x="4963160" y="2481580"/>
                  </a:cubicBezTo>
                  <a:lnTo>
                    <a:pt x="4950460" y="2481580"/>
                  </a:lnTo>
                  <a:lnTo>
                    <a:pt x="4963160" y="2481580"/>
                  </a:lnTo>
                  <a:cubicBezTo>
                    <a:pt x="4963160" y="3852164"/>
                    <a:pt x="3852164" y="4963160"/>
                    <a:pt x="2481580" y="4963160"/>
                  </a:cubicBezTo>
                  <a:lnTo>
                    <a:pt x="2481580" y="4950460"/>
                  </a:lnTo>
                  <a:lnTo>
                    <a:pt x="2481580" y="4963160"/>
                  </a:lnTo>
                  <a:cubicBezTo>
                    <a:pt x="1110996" y="4963160"/>
                    <a:pt x="0" y="3852164"/>
                    <a:pt x="0" y="2481580"/>
                  </a:cubicBezTo>
                  <a:lnTo>
                    <a:pt x="12700" y="2481580"/>
                  </a:lnTo>
                  <a:lnTo>
                    <a:pt x="25400" y="2481580"/>
                  </a:lnTo>
                  <a:lnTo>
                    <a:pt x="12700" y="2481580"/>
                  </a:lnTo>
                  <a:lnTo>
                    <a:pt x="0" y="2481580"/>
                  </a:lnTo>
                  <a:moveTo>
                    <a:pt x="25400" y="2481580"/>
                  </a:moveTo>
                  <a:cubicBezTo>
                    <a:pt x="25400" y="2488565"/>
                    <a:pt x="19685" y="2494280"/>
                    <a:pt x="12700" y="2494280"/>
                  </a:cubicBezTo>
                  <a:cubicBezTo>
                    <a:pt x="5715" y="2494280"/>
                    <a:pt x="0" y="2488565"/>
                    <a:pt x="0" y="2481580"/>
                  </a:cubicBezTo>
                  <a:cubicBezTo>
                    <a:pt x="0" y="2474595"/>
                    <a:pt x="5715" y="2468880"/>
                    <a:pt x="12700" y="2468880"/>
                  </a:cubicBezTo>
                  <a:cubicBezTo>
                    <a:pt x="19685" y="2468880"/>
                    <a:pt x="25400" y="2474595"/>
                    <a:pt x="25400" y="2481580"/>
                  </a:cubicBezTo>
                  <a:cubicBezTo>
                    <a:pt x="25400" y="3838067"/>
                    <a:pt x="1125093" y="4937760"/>
                    <a:pt x="2481580" y="4937760"/>
                  </a:cubicBezTo>
                  <a:cubicBezTo>
                    <a:pt x="3838067" y="4937760"/>
                    <a:pt x="4937760" y="3838067"/>
                    <a:pt x="4937760" y="2481580"/>
                  </a:cubicBezTo>
                  <a:cubicBezTo>
                    <a:pt x="4937760" y="1125093"/>
                    <a:pt x="3838067" y="25400"/>
                    <a:pt x="2481580" y="25400"/>
                  </a:cubicBezTo>
                  <a:lnTo>
                    <a:pt x="2481580" y="12700"/>
                  </a:lnTo>
                  <a:lnTo>
                    <a:pt x="2481580" y="25400"/>
                  </a:lnTo>
                  <a:cubicBezTo>
                    <a:pt x="1125093" y="25400"/>
                    <a:pt x="25400" y="1125093"/>
                    <a:pt x="25400" y="2481580"/>
                  </a:cubicBezTo>
                  <a:close/>
                </a:path>
              </a:pathLst>
            </a:custGeom>
            <a:solidFill>
              <a:srgbClr val="ED7D31"/>
            </a:solidFill>
          </p:spPr>
          <p:txBody>
            <a:bodyPr/>
            <a:lstStyle/>
            <a:p>
              <a:endParaRPr lang="en-US"/>
            </a:p>
          </p:txBody>
        </p:sp>
        <p:sp>
          <p:nvSpPr>
            <p:cNvPr id="5" name="TextBox 5"/>
            <p:cNvSpPr txBox="1"/>
            <p:nvPr/>
          </p:nvSpPr>
          <p:spPr>
            <a:xfrm>
              <a:off x="0" y="0"/>
              <a:ext cx="4963161" cy="4963161"/>
            </a:xfrm>
            <a:prstGeom prst="rect">
              <a:avLst/>
            </a:prstGeom>
          </p:spPr>
          <p:txBody>
            <a:bodyPr lIns="50800" tIns="50800" rIns="50800" bIns="50800" rtlCol="0" anchor="ctr"/>
            <a:lstStyle/>
            <a:p>
              <a:pPr algn="ctr">
                <a:lnSpc>
                  <a:spcPts val="5040"/>
                </a:lnSpc>
              </a:pPr>
              <a:r>
                <a:rPr lang="en-US" sz="4200" spc="-167">
                  <a:solidFill>
                    <a:srgbClr val="FFFFFF"/>
                  </a:solidFill>
                  <a:latin typeface="Open Sans"/>
                </a:rPr>
                <a:t>Places</a:t>
              </a:r>
            </a:p>
          </p:txBody>
        </p:sp>
      </p:grpSp>
      <p:grpSp>
        <p:nvGrpSpPr>
          <p:cNvPr id="6" name="Group 6">
            <a:extLst>
              <a:ext uri="{C183D7F6-B498-43B3-948B-1728B52AA6E4}">
                <adec:decorative xmlns:adec="http://schemas.microsoft.com/office/drawing/2017/decorative" val="1"/>
              </a:ext>
            </a:extLst>
          </p:cNvPr>
          <p:cNvGrpSpPr/>
          <p:nvPr/>
        </p:nvGrpSpPr>
        <p:grpSpPr>
          <a:xfrm>
            <a:off x="9345842" y="5538061"/>
            <a:ext cx="3722371" cy="3722371"/>
            <a:chOff x="0" y="0"/>
            <a:chExt cx="4963161" cy="4963161"/>
          </a:xfrm>
        </p:grpSpPr>
        <p:sp>
          <p:nvSpPr>
            <p:cNvPr id="7" name="Freeform 7"/>
            <p:cNvSpPr/>
            <p:nvPr/>
          </p:nvSpPr>
          <p:spPr>
            <a:xfrm>
              <a:off x="0" y="0"/>
              <a:ext cx="4963160" cy="4963160"/>
            </a:xfrm>
            <a:custGeom>
              <a:avLst/>
              <a:gdLst/>
              <a:ahLst/>
              <a:cxnLst/>
              <a:rect l="l" t="t" r="r" b="b"/>
              <a:pathLst>
                <a:path w="4963160" h="4963160">
                  <a:moveTo>
                    <a:pt x="0" y="2481580"/>
                  </a:moveTo>
                  <a:cubicBezTo>
                    <a:pt x="0" y="1110996"/>
                    <a:pt x="1110996" y="0"/>
                    <a:pt x="2481580" y="0"/>
                  </a:cubicBezTo>
                  <a:lnTo>
                    <a:pt x="2481580" y="12700"/>
                  </a:lnTo>
                  <a:lnTo>
                    <a:pt x="2481580" y="0"/>
                  </a:lnTo>
                  <a:cubicBezTo>
                    <a:pt x="3852164" y="0"/>
                    <a:pt x="4963160" y="1110996"/>
                    <a:pt x="4963160" y="2481580"/>
                  </a:cubicBezTo>
                  <a:lnTo>
                    <a:pt x="4950460" y="2481580"/>
                  </a:lnTo>
                  <a:lnTo>
                    <a:pt x="4963160" y="2481580"/>
                  </a:lnTo>
                  <a:cubicBezTo>
                    <a:pt x="4963160" y="3852164"/>
                    <a:pt x="3852164" y="4963160"/>
                    <a:pt x="2481580" y="4963160"/>
                  </a:cubicBezTo>
                  <a:lnTo>
                    <a:pt x="2481580" y="4950460"/>
                  </a:lnTo>
                  <a:lnTo>
                    <a:pt x="2481580" y="4963160"/>
                  </a:lnTo>
                  <a:cubicBezTo>
                    <a:pt x="1110996" y="4963160"/>
                    <a:pt x="0" y="3852164"/>
                    <a:pt x="0" y="2481580"/>
                  </a:cubicBezTo>
                  <a:lnTo>
                    <a:pt x="12700" y="2481580"/>
                  </a:lnTo>
                  <a:lnTo>
                    <a:pt x="25400" y="2481580"/>
                  </a:lnTo>
                  <a:lnTo>
                    <a:pt x="12700" y="2481580"/>
                  </a:lnTo>
                  <a:lnTo>
                    <a:pt x="0" y="2481580"/>
                  </a:lnTo>
                  <a:moveTo>
                    <a:pt x="25400" y="2481580"/>
                  </a:moveTo>
                  <a:cubicBezTo>
                    <a:pt x="25400" y="2488565"/>
                    <a:pt x="19685" y="2494280"/>
                    <a:pt x="12700" y="2494280"/>
                  </a:cubicBezTo>
                  <a:cubicBezTo>
                    <a:pt x="5715" y="2494280"/>
                    <a:pt x="0" y="2488565"/>
                    <a:pt x="0" y="2481580"/>
                  </a:cubicBezTo>
                  <a:cubicBezTo>
                    <a:pt x="0" y="2474595"/>
                    <a:pt x="5715" y="2468880"/>
                    <a:pt x="12700" y="2468880"/>
                  </a:cubicBezTo>
                  <a:cubicBezTo>
                    <a:pt x="19685" y="2468880"/>
                    <a:pt x="25400" y="2474595"/>
                    <a:pt x="25400" y="2481580"/>
                  </a:cubicBezTo>
                  <a:cubicBezTo>
                    <a:pt x="25400" y="3838067"/>
                    <a:pt x="1125093" y="4937760"/>
                    <a:pt x="2481580" y="4937760"/>
                  </a:cubicBezTo>
                  <a:cubicBezTo>
                    <a:pt x="3838067" y="4937760"/>
                    <a:pt x="4937760" y="3838067"/>
                    <a:pt x="4937760" y="2481580"/>
                  </a:cubicBezTo>
                  <a:cubicBezTo>
                    <a:pt x="4937760" y="1125093"/>
                    <a:pt x="3838067" y="25400"/>
                    <a:pt x="2481580" y="25400"/>
                  </a:cubicBezTo>
                  <a:lnTo>
                    <a:pt x="2481580" y="12700"/>
                  </a:lnTo>
                  <a:lnTo>
                    <a:pt x="2481580" y="25400"/>
                  </a:lnTo>
                  <a:cubicBezTo>
                    <a:pt x="1125093" y="25400"/>
                    <a:pt x="25400" y="1125093"/>
                    <a:pt x="25400" y="2481580"/>
                  </a:cubicBezTo>
                  <a:close/>
                </a:path>
              </a:pathLst>
            </a:custGeom>
            <a:solidFill>
              <a:srgbClr val="ED7D31"/>
            </a:solidFill>
          </p:spPr>
          <p:txBody>
            <a:bodyPr/>
            <a:lstStyle/>
            <a:p>
              <a:endParaRPr lang="en-US"/>
            </a:p>
          </p:txBody>
        </p:sp>
        <p:sp>
          <p:nvSpPr>
            <p:cNvPr id="8" name="TextBox 8"/>
            <p:cNvSpPr txBox="1"/>
            <p:nvPr/>
          </p:nvSpPr>
          <p:spPr>
            <a:xfrm>
              <a:off x="0" y="-9525"/>
              <a:ext cx="4963161" cy="4972686"/>
            </a:xfrm>
            <a:prstGeom prst="rect">
              <a:avLst/>
            </a:prstGeom>
          </p:spPr>
          <p:txBody>
            <a:bodyPr lIns="50800" tIns="50800" rIns="50800" bIns="50800" rtlCol="0" anchor="ctr"/>
            <a:lstStyle/>
            <a:p>
              <a:pPr algn="r">
                <a:lnSpc>
                  <a:spcPts val="3240"/>
                </a:lnSpc>
              </a:pPr>
              <a:r>
                <a:rPr lang="en-US" sz="2700" spc="-107">
                  <a:solidFill>
                    <a:srgbClr val="FFFFFF"/>
                  </a:solidFill>
                  <a:latin typeface="Open Sans"/>
                </a:rPr>
                <a:t>     </a:t>
              </a:r>
            </a:p>
            <a:p>
              <a:pPr algn="r">
                <a:lnSpc>
                  <a:spcPts val="3240"/>
                </a:lnSpc>
              </a:pPr>
              <a:r>
                <a:rPr lang="en-US" sz="2700" spc="-107">
                  <a:solidFill>
                    <a:srgbClr val="FFFFFF"/>
                  </a:solidFill>
                  <a:latin typeface="Open Sans"/>
                </a:rPr>
                <a:t>Programming</a:t>
              </a:r>
            </a:p>
          </p:txBody>
        </p:sp>
      </p:grpSp>
      <p:grpSp>
        <p:nvGrpSpPr>
          <p:cNvPr id="9" name="Group 9">
            <a:extLst>
              <a:ext uri="{C183D7F6-B498-43B3-948B-1728B52AA6E4}">
                <adec:decorative xmlns:adec="http://schemas.microsoft.com/office/drawing/2017/decorative" val="1"/>
              </a:ext>
            </a:extLst>
          </p:cNvPr>
          <p:cNvGrpSpPr/>
          <p:nvPr/>
        </p:nvGrpSpPr>
        <p:grpSpPr>
          <a:xfrm>
            <a:off x="5623471" y="5538061"/>
            <a:ext cx="3722371" cy="3722371"/>
            <a:chOff x="0" y="0"/>
            <a:chExt cx="4963161" cy="4963161"/>
          </a:xfrm>
        </p:grpSpPr>
        <p:sp>
          <p:nvSpPr>
            <p:cNvPr id="10" name="Freeform 10"/>
            <p:cNvSpPr/>
            <p:nvPr/>
          </p:nvSpPr>
          <p:spPr>
            <a:xfrm>
              <a:off x="0" y="0"/>
              <a:ext cx="4963160" cy="4963160"/>
            </a:xfrm>
            <a:custGeom>
              <a:avLst/>
              <a:gdLst/>
              <a:ahLst/>
              <a:cxnLst/>
              <a:rect l="l" t="t" r="r" b="b"/>
              <a:pathLst>
                <a:path w="4963160" h="4963160">
                  <a:moveTo>
                    <a:pt x="0" y="2481580"/>
                  </a:moveTo>
                  <a:cubicBezTo>
                    <a:pt x="0" y="1110996"/>
                    <a:pt x="1110996" y="0"/>
                    <a:pt x="2481580" y="0"/>
                  </a:cubicBezTo>
                  <a:lnTo>
                    <a:pt x="2481580" y="12700"/>
                  </a:lnTo>
                  <a:lnTo>
                    <a:pt x="2481580" y="0"/>
                  </a:lnTo>
                  <a:cubicBezTo>
                    <a:pt x="3852164" y="0"/>
                    <a:pt x="4963160" y="1110996"/>
                    <a:pt x="4963160" y="2481580"/>
                  </a:cubicBezTo>
                  <a:lnTo>
                    <a:pt x="4950460" y="2481580"/>
                  </a:lnTo>
                  <a:lnTo>
                    <a:pt x="4963160" y="2481580"/>
                  </a:lnTo>
                  <a:cubicBezTo>
                    <a:pt x="4963160" y="3852164"/>
                    <a:pt x="3852164" y="4963160"/>
                    <a:pt x="2481580" y="4963160"/>
                  </a:cubicBezTo>
                  <a:lnTo>
                    <a:pt x="2481580" y="4950460"/>
                  </a:lnTo>
                  <a:lnTo>
                    <a:pt x="2481580" y="4963160"/>
                  </a:lnTo>
                  <a:cubicBezTo>
                    <a:pt x="1110996" y="4963160"/>
                    <a:pt x="0" y="3852164"/>
                    <a:pt x="0" y="2481580"/>
                  </a:cubicBezTo>
                  <a:lnTo>
                    <a:pt x="12700" y="2481580"/>
                  </a:lnTo>
                  <a:lnTo>
                    <a:pt x="25400" y="2481580"/>
                  </a:lnTo>
                  <a:lnTo>
                    <a:pt x="12700" y="2481580"/>
                  </a:lnTo>
                  <a:lnTo>
                    <a:pt x="0" y="2481580"/>
                  </a:lnTo>
                  <a:moveTo>
                    <a:pt x="25400" y="2481580"/>
                  </a:moveTo>
                  <a:cubicBezTo>
                    <a:pt x="25400" y="2488565"/>
                    <a:pt x="19685" y="2494280"/>
                    <a:pt x="12700" y="2494280"/>
                  </a:cubicBezTo>
                  <a:cubicBezTo>
                    <a:pt x="5715" y="2494280"/>
                    <a:pt x="0" y="2488565"/>
                    <a:pt x="0" y="2481580"/>
                  </a:cubicBezTo>
                  <a:cubicBezTo>
                    <a:pt x="0" y="2474595"/>
                    <a:pt x="5715" y="2468880"/>
                    <a:pt x="12700" y="2468880"/>
                  </a:cubicBezTo>
                  <a:cubicBezTo>
                    <a:pt x="19685" y="2468880"/>
                    <a:pt x="25400" y="2474595"/>
                    <a:pt x="25400" y="2481580"/>
                  </a:cubicBezTo>
                  <a:cubicBezTo>
                    <a:pt x="25400" y="3838067"/>
                    <a:pt x="1125093" y="4937760"/>
                    <a:pt x="2481580" y="4937760"/>
                  </a:cubicBezTo>
                  <a:cubicBezTo>
                    <a:pt x="3838067" y="4937760"/>
                    <a:pt x="4937760" y="3838067"/>
                    <a:pt x="4937760" y="2481580"/>
                  </a:cubicBezTo>
                  <a:cubicBezTo>
                    <a:pt x="4937760" y="1125093"/>
                    <a:pt x="3838067" y="25400"/>
                    <a:pt x="2481580" y="25400"/>
                  </a:cubicBezTo>
                  <a:lnTo>
                    <a:pt x="2481580" y="12700"/>
                  </a:lnTo>
                  <a:lnTo>
                    <a:pt x="2481580" y="25400"/>
                  </a:lnTo>
                  <a:cubicBezTo>
                    <a:pt x="1125093" y="25400"/>
                    <a:pt x="25400" y="1125093"/>
                    <a:pt x="25400" y="2481580"/>
                  </a:cubicBezTo>
                  <a:close/>
                </a:path>
              </a:pathLst>
            </a:custGeom>
            <a:solidFill>
              <a:srgbClr val="ED7D31"/>
            </a:solidFill>
          </p:spPr>
          <p:txBody>
            <a:bodyPr/>
            <a:lstStyle/>
            <a:p>
              <a:endParaRPr lang="en-US"/>
            </a:p>
          </p:txBody>
        </p:sp>
        <p:sp>
          <p:nvSpPr>
            <p:cNvPr id="11" name="TextBox 11"/>
            <p:cNvSpPr txBox="1"/>
            <p:nvPr/>
          </p:nvSpPr>
          <p:spPr>
            <a:xfrm>
              <a:off x="0" y="0"/>
              <a:ext cx="4963161" cy="4963161"/>
            </a:xfrm>
            <a:prstGeom prst="rect">
              <a:avLst/>
            </a:prstGeom>
          </p:spPr>
          <p:txBody>
            <a:bodyPr lIns="50800" tIns="50800" rIns="50800" bIns="50800" rtlCol="0" anchor="ctr"/>
            <a:lstStyle/>
            <a:p>
              <a:pPr algn="l">
                <a:lnSpc>
                  <a:spcPts val="5040"/>
                </a:lnSpc>
              </a:pPr>
              <a:r>
                <a:rPr lang="en-US" sz="4200" spc="-167">
                  <a:solidFill>
                    <a:srgbClr val="FFFFFF"/>
                  </a:solidFill>
                  <a:latin typeface="Open Sans"/>
                </a:rPr>
                <a:t>Policies                      </a:t>
              </a:r>
            </a:p>
          </p:txBody>
        </p:sp>
      </p:grpSp>
      <p:grpSp>
        <p:nvGrpSpPr>
          <p:cNvPr id="12" name="Group 12">
            <a:extLst>
              <a:ext uri="{C183D7F6-B498-43B3-948B-1728B52AA6E4}">
                <adec:decorative xmlns:adec="http://schemas.microsoft.com/office/drawing/2017/decorative" val="1"/>
              </a:ext>
            </a:extLst>
          </p:cNvPr>
          <p:cNvGrpSpPr/>
          <p:nvPr/>
        </p:nvGrpSpPr>
        <p:grpSpPr>
          <a:xfrm>
            <a:off x="7859899" y="5538061"/>
            <a:ext cx="2971886" cy="2625091"/>
            <a:chOff x="0" y="0"/>
            <a:chExt cx="3962515" cy="3500121"/>
          </a:xfrm>
        </p:grpSpPr>
        <p:sp>
          <p:nvSpPr>
            <p:cNvPr id="13" name="Freeform 13"/>
            <p:cNvSpPr/>
            <p:nvPr/>
          </p:nvSpPr>
          <p:spPr>
            <a:xfrm>
              <a:off x="12700" y="12700"/>
              <a:ext cx="3937000" cy="3474720"/>
            </a:xfrm>
            <a:custGeom>
              <a:avLst/>
              <a:gdLst/>
              <a:ahLst/>
              <a:cxnLst/>
              <a:rect l="l" t="t" r="r" b="b"/>
              <a:pathLst>
                <a:path w="3937000" h="3474720">
                  <a:moveTo>
                    <a:pt x="0" y="1737360"/>
                  </a:moveTo>
                  <a:cubicBezTo>
                    <a:pt x="0" y="777875"/>
                    <a:pt x="881380" y="0"/>
                    <a:pt x="1968500" y="0"/>
                  </a:cubicBezTo>
                  <a:cubicBezTo>
                    <a:pt x="3055620" y="0"/>
                    <a:pt x="3937000" y="777875"/>
                    <a:pt x="3937000" y="1737360"/>
                  </a:cubicBezTo>
                  <a:cubicBezTo>
                    <a:pt x="3937000" y="2696845"/>
                    <a:pt x="3055620" y="3474720"/>
                    <a:pt x="1968500" y="3474720"/>
                  </a:cubicBezTo>
                  <a:cubicBezTo>
                    <a:pt x="881380" y="3474720"/>
                    <a:pt x="0" y="2696845"/>
                    <a:pt x="0" y="1737360"/>
                  </a:cubicBezTo>
                  <a:close/>
                </a:path>
              </a:pathLst>
            </a:custGeom>
            <a:solidFill>
              <a:srgbClr val="ED7D31"/>
            </a:solidFill>
          </p:spPr>
          <p:txBody>
            <a:bodyPr/>
            <a:lstStyle/>
            <a:p>
              <a:endParaRPr lang="en-US"/>
            </a:p>
          </p:txBody>
        </p:sp>
        <p:sp>
          <p:nvSpPr>
            <p:cNvPr id="14" name="Freeform 14"/>
            <p:cNvSpPr/>
            <p:nvPr/>
          </p:nvSpPr>
          <p:spPr>
            <a:xfrm>
              <a:off x="0" y="0"/>
              <a:ext cx="3962400" cy="3500120"/>
            </a:xfrm>
            <a:custGeom>
              <a:avLst/>
              <a:gdLst/>
              <a:ahLst/>
              <a:cxnLst/>
              <a:rect l="l" t="t" r="r" b="b"/>
              <a:pathLst>
                <a:path w="3962400" h="3500120">
                  <a:moveTo>
                    <a:pt x="0" y="1750060"/>
                  </a:moveTo>
                  <a:cubicBezTo>
                    <a:pt x="0" y="782066"/>
                    <a:pt x="888619" y="0"/>
                    <a:pt x="1981200" y="0"/>
                  </a:cubicBezTo>
                  <a:lnTo>
                    <a:pt x="1981200" y="12700"/>
                  </a:lnTo>
                  <a:lnTo>
                    <a:pt x="1981200" y="25400"/>
                  </a:lnTo>
                  <a:lnTo>
                    <a:pt x="1981200" y="12700"/>
                  </a:lnTo>
                  <a:lnTo>
                    <a:pt x="1981200" y="0"/>
                  </a:lnTo>
                  <a:cubicBezTo>
                    <a:pt x="3073908" y="0"/>
                    <a:pt x="3962400" y="782066"/>
                    <a:pt x="3962400" y="1750060"/>
                  </a:cubicBezTo>
                  <a:cubicBezTo>
                    <a:pt x="3962400" y="2718054"/>
                    <a:pt x="3073908" y="3500120"/>
                    <a:pt x="1981200" y="3500120"/>
                  </a:cubicBezTo>
                  <a:lnTo>
                    <a:pt x="1981200" y="3487420"/>
                  </a:lnTo>
                  <a:lnTo>
                    <a:pt x="1981200" y="3500120"/>
                  </a:lnTo>
                  <a:cubicBezTo>
                    <a:pt x="888619" y="3500120"/>
                    <a:pt x="0" y="2718054"/>
                    <a:pt x="0" y="1750060"/>
                  </a:cubicBezTo>
                  <a:lnTo>
                    <a:pt x="12700" y="1750060"/>
                  </a:lnTo>
                  <a:lnTo>
                    <a:pt x="25400" y="1750060"/>
                  </a:lnTo>
                  <a:lnTo>
                    <a:pt x="12700" y="1750060"/>
                  </a:lnTo>
                  <a:lnTo>
                    <a:pt x="0" y="1750060"/>
                  </a:lnTo>
                  <a:moveTo>
                    <a:pt x="25400" y="1750060"/>
                  </a:moveTo>
                  <a:cubicBezTo>
                    <a:pt x="25400" y="1757045"/>
                    <a:pt x="19685" y="1762760"/>
                    <a:pt x="12700" y="1762760"/>
                  </a:cubicBezTo>
                  <a:cubicBezTo>
                    <a:pt x="5715" y="1762760"/>
                    <a:pt x="0" y="1757045"/>
                    <a:pt x="0" y="1750060"/>
                  </a:cubicBezTo>
                  <a:cubicBezTo>
                    <a:pt x="0" y="1743075"/>
                    <a:pt x="5715" y="1737360"/>
                    <a:pt x="12700" y="1737360"/>
                  </a:cubicBezTo>
                  <a:cubicBezTo>
                    <a:pt x="19685" y="1737360"/>
                    <a:pt x="25400" y="1743075"/>
                    <a:pt x="25400" y="1750060"/>
                  </a:cubicBezTo>
                  <a:cubicBezTo>
                    <a:pt x="25400" y="2701163"/>
                    <a:pt x="899541" y="3474720"/>
                    <a:pt x="1981200" y="3474720"/>
                  </a:cubicBezTo>
                  <a:cubicBezTo>
                    <a:pt x="3062859" y="3474720"/>
                    <a:pt x="3937000" y="2701163"/>
                    <a:pt x="3937000" y="1750060"/>
                  </a:cubicBezTo>
                  <a:lnTo>
                    <a:pt x="3949700" y="1750060"/>
                  </a:lnTo>
                  <a:lnTo>
                    <a:pt x="3937000" y="1750060"/>
                  </a:lnTo>
                  <a:cubicBezTo>
                    <a:pt x="3937127" y="798957"/>
                    <a:pt x="3062986" y="25400"/>
                    <a:pt x="1981200" y="25400"/>
                  </a:cubicBezTo>
                  <a:cubicBezTo>
                    <a:pt x="1974215" y="25400"/>
                    <a:pt x="1968500" y="19685"/>
                    <a:pt x="1968500" y="12700"/>
                  </a:cubicBezTo>
                  <a:cubicBezTo>
                    <a:pt x="1968500" y="5715"/>
                    <a:pt x="1974215" y="0"/>
                    <a:pt x="1981200" y="0"/>
                  </a:cubicBezTo>
                  <a:cubicBezTo>
                    <a:pt x="1988185" y="0"/>
                    <a:pt x="1993900" y="5715"/>
                    <a:pt x="1993900" y="12700"/>
                  </a:cubicBezTo>
                  <a:cubicBezTo>
                    <a:pt x="1993900" y="19685"/>
                    <a:pt x="1988185" y="25400"/>
                    <a:pt x="1981200" y="25400"/>
                  </a:cubicBezTo>
                  <a:cubicBezTo>
                    <a:pt x="899541" y="25400"/>
                    <a:pt x="25400" y="798957"/>
                    <a:pt x="25400" y="1750060"/>
                  </a:cubicBezTo>
                  <a:close/>
                </a:path>
              </a:pathLst>
            </a:custGeom>
            <a:solidFill>
              <a:srgbClr val="ED7D31"/>
            </a:solidFill>
          </p:spPr>
          <p:txBody>
            <a:bodyPr/>
            <a:lstStyle/>
            <a:p>
              <a:endParaRPr lang="en-US"/>
            </a:p>
          </p:txBody>
        </p:sp>
        <p:sp>
          <p:nvSpPr>
            <p:cNvPr id="15" name="TextBox 15"/>
            <p:cNvSpPr txBox="1"/>
            <p:nvPr/>
          </p:nvSpPr>
          <p:spPr>
            <a:xfrm>
              <a:off x="0" y="-9525"/>
              <a:ext cx="3962515" cy="3509646"/>
            </a:xfrm>
            <a:prstGeom prst="rect">
              <a:avLst/>
            </a:prstGeom>
          </p:spPr>
          <p:txBody>
            <a:bodyPr lIns="50800" tIns="50800" rIns="50800" bIns="50800" rtlCol="0" anchor="ctr"/>
            <a:lstStyle/>
            <a:p>
              <a:pPr algn="ctr">
                <a:lnSpc>
                  <a:spcPts val="3240"/>
                </a:lnSpc>
              </a:pPr>
              <a:r>
                <a:rPr lang="en-US" sz="2700" spc="-107">
                  <a:solidFill>
                    <a:srgbClr val="FFFFFF"/>
                  </a:solidFill>
                  <a:latin typeface="Open Sans"/>
                </a:rPr>
                <a:t>Mobility/</a:t>
              </a:r>
            </a:p>
            <a:p>
              <a:pPr algn="ctr">
                <a:lnSpc>
                  <a:spcPts val="3240"/>
                </a:lnSpc>
              </a:pPr>
              <a:r>
                <a:rPr lang="en-US" sz="2700" spc="-107">
                  <a:solidFill>
                    <a:srgbClr val="FFFFFF"/>
                  </a:solidFill>
                  <a:latin typeface="Open Sans"/>
                </a:rPr>
                <a:t>Moveability</a:t>
              </a:r>
            </a:p>
          </p:txBody>
        </p:sp>
      </p:grpSp>
      <p:sp>
        <p:nvSpPr>
          <p:cNvPr id="16" name="TextBox 16"/>
          <p:cNvSpPr txBox="1"/>
          <p:nvPr/>
        </p:nvSpPr>
        <p:spPr>
          <a:xfrm>
            <a:off x="2411944" y="5154315"/>
            <a:ext cx="3111848" cy="1095375"/>
          </a:xfrm>
          <a:prstGeom prst="rect">
            <a:avLst/>
          </a:prstGeom>
        </p:spPr>
        <p:txBody>
          <a:bodyPr lIns="0" tIns="0" rIns="0" bIns="0" rtlCol="0" anchor="t">
            <a:spAutoFit/>
          </a:bodyPr>
          <a:lstStyle/>
          <a:p>
            <a:pPr algn="l">
              <a:lnSpc>
                <a:spcPts val="4320"/>
              </a:lnSpc>
            </a:pPr>
            <a:r>
              <a:rPr lang="en-US" sz="3600" spc="-143" dirty="0">
                <a:solidFill>
                  <a:srgbClr val="FFFFFF"/>
                </a:solidFill>
                <a:latin typeface="Aileron"/>
              </a:rPr>
              <a:t>Cross-Sector Collaborations</a:t>
            </a:r>
          </a:p>
        </p:txBody>
      </p:sp>
      <p:sp>
        <p:nvSpPr>
          <p:cNvPr id="17" name="TextBox 17"/>
          <p:cNvSpPr txBox="1"/>
          <p:nvPr/>
        </p:nvSpPr>
        <p:spPr>
          <a:xfrm>
            <a:off x="5607805" y="2211727"/>
            <a:ext cx="7476075" cy="819150"/>
          </a:xfrm>
          <a:prstGeom prst="rect">
            <a:avLst/>
          </a:prstGeom>
        </p:spPr>
        <p:txBody>
          <a:bodyPr lIns="0" tIns="0" rIns="0" bIns="0" rtlCol="0" anchor="t">
            <a:spAutoFit/>
          </a:bodyPr>
          <a:lstStyle/>
          <a:p>
            <a:pPr algn="l">
              <a:lnSpc>
                <a:spcPts val="6480"/>
              </a:lnSpc>
            </a:pPr>
            <a:r>
              <a:rPr lang="en-US" sz="5400" spc="-215" dirty="0">
                <a:solidFill>
                  <a:srgbClr val="FFFFFF"/>
                </a:solidFill>
                <a:latin typeface="Aileron"/>
              </a:rPr>
              <a:t>Equity, Inclusion, &amp; Justice</a:t>
            </a:r>
          </a:p>
        </p:txBody>
      </p:sp>
      <p:sp>
        <p:nvSpPr>
          <p:cNvPr id="18" name="TextBox 18"/>
          <p:cNvSpPr txBox="1"/>
          <p:nvPr/>
        </p:nvSpPr>
        <p:spPr>
          <a:xfrm>
            <a:off x="7608973" y="9612857"/>
            <a:ext cx="4508906" cy="552450"/>
          </a:xfrm>
          <a:prstGeom prst="rect">
            <a:avLst/>
          </a:prstGeom>
        </p:spPr>
        <p:txBody>
          <a:bodyPr lIns="0" tIns="0" rIns="0" bIns="0" rtlCol="0" anchor="t">
            <a:spAutoFit/>
          </a:bodyPr>
          <a:lstStyle/>
          <a:p>
            <a:pPr algn="l">
              <a:lnSpc>
                <a:spcPts val="4320"/>
              </a:lnSpc>
            </a:pPr>
            <a:r>
              <a:rPr lang="en-US" sz="3600" spc="-143">
                <a:solidFill>
                  <a:srgbClr val="FFFFFF"/>
                </a:solidFill>
                <a:latin typeface="Aileron"/>
              </a:rPr>
              <a:t>Data &amp; Monitoring</a:t>
            </a:r>
          </a:p>
        </p:txBody>
      </p:sp>
      <p:sp>
        <p:nvSpPr>
          <p:cNvPr id="19" name="TextBox 19"/>
          <p:cNvSpPr txBox="1"/>
          <p:nvPr/>
        </p:nvSpPr>
        <p:spPr>
          <a:xfrm>
            <a:off x="13319206" y="5248826"/>
            <a:ext cx="2585030" cy="1095375"/>
          </a:xfrm>
          <a:prstGeom prst="rect">
            <a:avLst/>
          </a:prstGeom>
        </p:spPr>
        <p:txBody>
          <a:bodyPr lIns="0" tIns="0" rIns="0" bIns="0" rtlCol="0" anchor="t">
            <a:spAutoFit/>
          </a:bodyPr>
          <a:lstStyle/>
          <a:p>
            <a:pPr algn="l">
              <a:lnSpc>
                <a:spcPts val="4320"/>
              </a:lnSpc>
            </a:pPr>
            <a:r>
              <a:rPr lang="en-US" sz="3600" spc="-143" dirty="0">
                <a:solidFill>
                  <a:srgbClr val="FFFFFF"/>
                </a:solidFill>
                <a:latin typeface="Aileron"/>
              </a:rPr>
              <a:t>Resources &amp; Funding</a:t>
            </a:r>
          </a:p>
        </p:txBody>
      </p:sp>
      <p:sp>
        <p:nvSpPr>
          <p:cNvPr id="20" name="AutoShape 20">
            <a:extLst>
              <a:ext uri="{C183D7F6-B498-43B3-948B-1728B52AA6E4}">
                <adec:decorative xmlns:adec="http://schemas.microsoft.com/office/drawing/2017/decorative" val="1"/>
              </a:ext>
            </a:extLst>
          </p:cNvPr>
          <p:cNvSpPr/>
          <p:nvPr/>
        </p:nvSpPr>
        <p:spPr>
          <a:xfrm rot="-10800000">
            <a:off x="3819623" y="2595106"/>
            <a:ext cx="1704169" cy="0"/>
          </a:xfrm>
          <a:prstGeom prst="line">
            <a:avLst/>
          </a:prstGeom>
          <a:ln w="66675" cap="rnd">
            <a:solidFill>
              <a:srgbClr val="ED7D31"/>
            </a:solidFill>
            <a:prstDash val="solid"/>
            <a:headEnd type="none" w="sm" len="sm"/>
            <a:tailEnd type="triangle" w="lg" len="med"/>
          </a:ln>
        </p:spPr>
        <p:txBody>
          <a:bodyPr/>
          <a:lstStyle/>
          <a:p>
            <a:endParaRPr lang="en-US"/>
          </a:p>
        </p:txBody>
      </p:sp>
      <p:sp>
        <p:nvSpPr>
          <p:cNvPr id="21" name="AutoShape 21">
            <a:extLst>
              <a:ext uri="{C183D7F6-B498-43B3-948B-1728B52AA6E4}">
                <adec:decorative xmlns:adec="http://schemas.microsoft.com/office/drawing/2017/decorative" val="1"/>
              </a:ext>
            </a:extLst>
          </p:cNvPr>
          <p:cNvSpPr/>
          <p:nvPr/>
        </p:nvSpPr>
        <p:spPr>
          <a:xfrm rot="31816">
            <a:off x="13319482" y="2628444"/>
            <a:ext cx="1543770" cy="0"/>
          </a:xfrm>
          <a:prstGeom prst="line">
            <a:avLst/>
          </a:prstGeom>
          <a:ln w="66675" cap="rnd">
            <a:solidFill>
              <a:srgbClr val="ED7D31"/>
            </a:solidFill>
            <a:prstDash val="solid"/>
            <a:headEnd type="none" w="sm" len="sm"/>
            <a:tailEnd type="triangle" w="lg" len="med"/>
          </a:ln>
        </p:spPr>
        <p:txBody>
          <a:bodyPr/>
          <a:lstStyle/>
          <a:p>
            <a:endParaRPr lang="en-US"/>
          </a:p>
        </p:txBody>
      </p:sp>
      <p:sp>
        <p:nvSpPr>
          <p:cNvPr id="22" name="AutoShape 22">
            <a:extLst>
              <a:ext uri="{C183D7F6-B498-43B3-948B-1728B52AA6E4}">
                <adec:decorative xmlns:adec="http://schemas.microsoft.com/office/drawing/2017/decorative" val="1"/>
              </a:ext>
            </a:extLst>
          </p:cNvPr>
          <p:cNvSpPr/>
          <p:nvPr/>
        </p:nvSpPr>
        <p:spPr>
          <a:xfrm>
            <a:off x="0" y="1750188"/>
            <a:ext cx="16230600" cy="0"/>
          </a:xfrm>
          <a:prstGeom prst="line">
            <a:avLst/>
          </a:prstGeom>
          <a:ln w="95250" cap="rnd">
            <a:solidFill>
              <a:srgbClr val="FDFDFD"/>
            </a:solidFill>
            <a:prstDash val="solid"/>
            <a:headEnd type="none" w="sm" len="sm"/>
            <a:tailEnd type="none" w="sm" len="sm"/>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348725" y="679112"/>
            <a:ext cx="15590550" cy="103670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992"/>
              </a:lnSpc>
              <a:spcBef>
                <a:spcPts val="0"/>
              </a:spcBef>
              <a:spcAft>
                <a:spcPts val="0"/>
              </a:spcAft>
              <a:buClrTx/>
              <a:buSzTx/>
              <a:buFontTx/>
              <a:buNone/>
              <a:tabLst/>
              <a:defRPr/>
            </a:pPr>
            <a:r>
              <a:rPr kumimoji="0" lang="en-US" sz="7400" b="0" i="0" u="none" strike="noStrike" kern="1200" cap="none" spc="-294" normalizeH="0" baseline="0" noProof="0" dirty="0">
                <a:ln>
                  <a:noFill/>
                </a:ln>
                <a:solidFill>
                  <a:srgbClr val="FFFFFF"/>
                </a:solidFill>
                <a:effectLst/>
                <a:uLnTx/>
                <a:uFillTx/>
                <a:latin typeface="Aileron Bold"/>
                <a:ea typeface="+mn-ea"/>
                <a:cs typeface="+mn-cs"/>
              </a:rPr>
              <a:t>GOAL</a:t>
            </a:r>
          </a:p>
        </p:txBody>
      </p:sp>
      <p:sp>
        <p:nvSpPr>
          <p:cNvPr id="3" name="AutoShape 3">
            <a:extLst>
              <a:ext uri="{C183D7F6-B498-43B3-948B-1728B52AA6E4}">
                <adec:decorative xmlns:adec="http://schemas.microsoft.com/office/drawing/2017/decorative" val="1"/>
              </a:ext>
            </a:extLst>
          </p:cNvPr>
          <p:cNvSpPr/>
          <p:nvPr/>
        </p:nvSpPr>
        <p:spPr>
          <a:xfrm>
            <a:off x="0" y="1750188"/>
            <a:ext cx="16230600" cy="0"/>
          </a:xfrm>
          <a:prstGeom prst="line">
            <a:avLst/>
          </a:prstGeom>
          <a:ln w="95250" cap="rnd">
            <a:solidFill>
              <a:srgbClr val="FDFDFD"/>
            </a:solidFill>
            <a:prstDash val="solid"/>
            <a:headEnd type="none" w="sm" len="sm"/>
            <a:tailEnd type="none" w="sm" len="sm"/>
          </a:ln>
        </p:spPr>
        <p:txBody>
          <a:bodyPr/>
          <a:lstStyle/>
          <a:p>
            <a:endParaRPr lang="en-US"/>
          </a:p>
        </p:txBody>
      </p:sp>
      <p:sp>
        <p:nvSpPr>
          <p:cNvPr id="4" name="TextBox 4"/>
          <p:cNvSpPr txBox="1"/>
          <p:nvPr/>
        </p:nvSpPr>
        <p:spPr>
          <a:xfrm>
            <a:off x="1348725" y="3800382"/>
            <a:ext cx="15590550" cy="3292602"/>
          </a:xfrm>
          <a:prstGeom prst="rect">
            <a:avLst/>
          </a:prstGeom>
        </p:spPr>
        <p:txBody>
          <a:bodyPr lIns="0" tIns="0" rIns="0" bIns="0" rtlCol="0" anchor="t">
            <a:spAutoFit/>
          </a:bodyPr>
          <a:lstStyle/>
          <a:p>
            <a:pPr algn="l">
              <a:lnSpc>
                <a:spcPts val="5184"/>
              </a:lnSpc>
            </a:pPr>
            <a:r>
              <a:rPr lang="en-US" sz="4800" spc="-191" dirty="0">
                <a:solidFill>
                  <a:srgbClr val="FFFFFF"/>
                </a:solidFill>
                <a:latin typeface="Open Sans"/>
              </a:rPr>
              <a:t>prepare local/regional multi-sector teams and individuals in pursuing policy, systems, and environmental changes and interventions to </a:t>
            </a:r>
            <a:r>
              <a:rPr lang="en-US" sz="4800" spc="-191" dirty="0">
                <a:solidFill>
                  <a:srgbClr val="ED7D31"/>
                </a:solidFill>
                <a:latin typeface="Open Sans"/>
              </a:rPr>
              <a:t>improve population health </a:t>
            </a:r>
            <a:r>
              <a:rPr lang="en-US" sz="4800" spc="-191" dirty="0">
                <a:solidFill>
                  <a:srgbClr val="FFFFFF"/>
                </a:solidFill>
                <a:latin typeface="Open Sans"/>
              </a:rPr>
              <a:t>and reduce chronic disease risk and burden through increased access to physical activity, with a primary focus on </a:t>
            </a:r>
            <a:r>
              <a:rPr lang="en-US" sz="4800" spc="-191" dirty="0">
                <a:solidFill>
                  <a:srgbClr val="ED7D31"/>
                </a:solidFill>
                <a:latin typeface="Open Sans"/>
              </a:rPr>
              <a:t>walkability</a:t>
            </a:r>
            <a:r>
              <a:rPr lang="en-US" sz="4800" spc="-191" dirty="0">
                <a:solidFill>
                  <a:srgbClr val="70AD47"/>
                </a:solidFill>
                <a:latin typeface="Open Sans"/>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0" y="1750188"/>
            <a:ext cx="16230600" cy="0"/>
          </a:xfrm>
          <a:prstGeom prst="line">
            <a:avLst/>
          </a:prstGeom>
          <a:ln w="95250" cap="rnd">
            <a:solidFill>
              <a:srgbClr val="FDFDFD"/>
            </a:solidFill>
            <a:prstDash val="solid"/>
            <a:headEnd type="none" w="sm" len="sm"/>
            <a:tailEnd type="none" w="sm" len="sm"/>
          </a:ln>
        </p:spPr>
        <p:txBody>
          <a:bodyPr/>
          <a:lstStyle/>
          <a:p>
            <a:endParaRPr lang="en-US"/>
          </a:p>
        </p:txBody>
      </p:sp>
      <p:sp>
        <p:nvSpPr>
          <p:cNvPr id="3" name="Freeform 3" descr="Image of two people riding bicycles along a tree-lined paved pathway. Neither cyclist is wearing a helmet.">
            <a:extLst>
              <a:ext uri="{C183D7F6-B498-43B3-948B-1728B52AA6E4}">
                <adec:decorative xmlns:adec="http://schemas.microsoft.com/office/drawing/2017/decorative" val="0"/>
              </a:ext>
            </a:extLst>
          </p:cNvPr>
          <p:cNvSpPr/>
          <p:nvPr/>
        </p:nvSpPr>
        <p:spPr>
          <a:xfrm>
            <a:off x="6810766" y="3729055"/>
            <a:ext cx="5089282" cy="3390734"/>
          </a:xfrm>
          <a:custGeom>
            <a:avLst/>
            <a:gdLst/>
            <a:ahLst/>
            <a:cxnLst/>
            <a:rect l="l" t="t" r="r" b="b"/>
            <a:pathLst>
              <a:path w="5089282" h="3390734">
                <a:moveTo>
                  <a:pt x="0" y="0"/>
                </a:moveTo>
                <a:lnTo>
                  <a:pt x="5089282" y="0"/>
                </a:lnTo>
                <a:lnTo>
                  <a:pt x="5089282" y="3390734"/>
                </a:lnTo>
                <a:lnTo>
                  <a:pt x="0" y="3390734"/>
                </a:lnTo>
                <a:lnTo>
                  <a:pt x="0" y="0"/>
                </a:lnTo>
                <a:close/>
              </a:path>
            </a:pathLst>
          </a:custGeom>
          <a:blipFill>
            <a:blip r:embed="rId3"/>
            <a:stretch>
              <a:fillRect/>
            </a:stretch>
          </a:blipFill>
        </p:spPr>
        <p:txBody>
          <a:bodyPr/>
          <a:lstStyle/>
          <a:p>
            <a:endParaRPr lang="en-US"/>
          </a:p>
        </p:txBody>
      </p:sp>
      <p:sp>
        <p:nvSpPr>
          <p:cNvPr id="4" name="Freeform 4" descr="Image of the bottom of a wheelchair with a hand on the hand rim. The wheelchair is on a brick-paved pathway with grass on either side and trees in the background. ">
            <a:extLst>
              <a:ext uri="{C183D7F6-B498-43B3-948B-1728B52AA6E4}">
                <adec:decorative xmlns:adec="http://schemas.microsoft.com/office/drawing/2017/decorative" val="0"/>
              </a:ext>
            </a:extLst>
          </p:cNvPr>
          <p:cNvSpPr/>
          <p:nvPr/>
        </p:nvSpPr>
        <p:spPr>
          <a:xfrm>
            <a:off x="635634" y="3729055"/>
            <a:ext cx="5089282" cy="3390734"/>
          </a:xfrm>
          <a:custGeom>
            <a:avLst/>
            <a:gdLst/>
            <a:ahLst/>
            <a:cxnLst/>
            <a:rect l="l" t="t" r="r" b="b"/>
            <a:pathLst>
              <a:path w="5089282" h="3390734">
                <a:moveTo>
                  <a:pt x="0" y="0"/>
                </a:moveTo>
                <a:lnTo>
                  <a:pt x="5089282" y="0"/>
                </a:lnTo>
                <a:lnTo>
                  <a:pt x="5089282" y="3390734"/>
                </a:lnTo>
                <a:lnTo>
                  <a:pt x="0" y="3390734"/>
                </a:lnTo>
                <a:lnTo>
                  <a:pt x="0" y="0"/>
                </a:lnTo>
                <a:close/>
              </a:path>
            </a:pathLst>
          </a:custGeom>
          <a:blipFill>
            <a:blip r:embed="rId4"/>
            <a:stretch>
              <a:fillRect/>
            </a:stretch>
          </a:blipFill>
        </p:spPr>
        <p:txBody>
          <a:bodyPr/>
          <a:lstStyle/>
          <a:p>
            <a:endParaRPr lang="en-US"/>
          </a:p>
        </p:txBody>
      </p:sp>
      <p:sp>
        <p:nvSpPr>
          <p:cNvPr id="5" name="Freeform 5" descr="Image of a city bus parked along a sidewalk. ">
            <a:extLst>
              <a:ext uri="{C183D7F6-B498-43B3-948B-1728B52AA6E4}">
                <adec:decorative xmlns:adec="http://schemas.microsoft.com/office/drawing/2017/decorative" val="0"/>
              </a:ext>
            </a:extLst>
          </p:cNvPr>
          <p:cNvSpPr/>
          <p:nvPr/>
        </p:nvSpPr>
        <p:spPr>
          <a:xfrm>
            <a:off x="12987259" y="3707890"/>
            <a:ext cx="4549199" cy="3411899"/>
          </a:xfrm>
          <a:custGeom>
            <a:avLst/>
            <a:gdLst/>
            <a:ahLst/>
            <a:cxnLst/>
            <a:rect l="l" t="t" r="r" b="b"/>
            <a:pathLst>
              <a:path w="4549199" h="3411899">
                <a:moveTo>
                  <a:pt x="0" y="0"/>
                </a:moveTo>
                <a:lnTo>
                  <a:pt x="4549199" y="0"/>
                </a:lnTo>
                <a:lnTo>
                  <a:pt x="4549199" y="3411899"/>
                </a:lnTo>
                <a:lnTo>
                  <a:pt x="0" y="3411899"/>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348725" y="679112"/>
            <a:ext cx="15590550" cy="1036703"/>
          </a:xfrm>
          <a:prstGeom prst="rect">
            <a:avLst/>
          </a:prstGeom>
        </p:spPr>
        <p:txBody>
          <a:bodyPr lIns="0" tIns="0" rIns="0" bIns="0" rtlCol="0" anchor="t">
            <a:spAutoFit/>
          </a:bodyPr>
          <a:lstStyle/>
          <a:p>
            <a:pPr algn="l">
              <a:lnSpc>
                <a:spcPts val="7992"/>
              </a:lnSpc>
            </a:pPr>
            <a:r>
              <a:rPr lang="en-US" sz="7400" spc="-294">
                <a:solidFill>
                  <a:srgbClr val="FFFFFF"/>
                </a:solidFill>
                <a:latin typeface="Aileron Bold"/>
              </a:rPr>
              <a:t>GOAL</a:t>
            </a:r>
          </a:p>
        </p:txBody>
      </p:sp>
      <p:sp>
        <p:nvSpPr>
          <p:cNvPr id="7" name="Title 6">
            <a:extLst>
              <a:ext uri="{FF2B5EF4-FFF2-40B4-BE49-F238E27FC236}">
                <a16:creationId xmlns:a16="http://schemas.microsoft.com/office/drawing/2014/main" id="{80E3AC0C-43A4-3857-17FF-0DE4BEA74913}"/>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Goal 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0" name="TextBox 20"/>
          <p:cNvSpPr txBox="1"/>
          <p:nvPr/>
        </p:nvSpPr>
        <p:spPr>
          <a:xfrm>
            <a:off x="1869007" y="3013699"/>
            <a:ext cx="3502193" cy="521335"/>
          </a:xfrm>
          <a:prstGeom prst="rect">
            <a:avLst/>
          </a:prstGeom>
        </p:spPr>
        <p:txBody>
          <a:bodyPr lIns="0" tIns="0" rIns="0" bIns="0" rtlCol="0" anchor="t">
            <a:spAutoFit/>
          </a:bodyPr>
          <a:lstStyle/>
          <a:p>
            <a:pPr algn="l">
              <a:lnSpc>
                <a:spcPts val="4339"/>
              </a:lnSpc>
              <a:spcBef>
                <a:spcPct val="0"/>
              </a:spcBef>
            </a:pPr>
            <a:r>
              <a:rPr lang="en-US" sz="3099">
                <a:solidFill>
                  <a:srgbClr val="FFFFFF"/>
                </a:solidFill>
                <a:latin typeface="Aileron"/>
              </a:rPr>
              <a:t>24 Diverse Teams</a:t>
            </a:r>
          </a:p>
        </p:txBody>
      </p:sp>
      <p:sp>
        <p:nvSpPr>
          <p:cNvPr id="22" name="TextBox 22"/>
          <p:cNvSpPr txBox="1"/>
          <p:nvPr/>
        </p:nvSpPr>
        <p:spPr>
          <a:xfrm>
            <a:off x="6154395" y="2385249"/>
            <a:ext cx="3635059" cy="504825"/>
          </a:xfrm>
          <a:prstGeom prst="rect">
            <a:avLst/>
          </a:prstGeom>
        </p:spPr>
        <p:txBody>
          <a:bodyPr lIns="0" tIns="0" rIns="0" bIns="0" rtlCol="0" anchor="t">
            <a:spAutoFit/>
          </a:bodyPr>
          <a:lstStyle/>
          <a:p>
            <a:pPr algn="l">
              <a:lnSpc>
                <a:spcPts val="4199"/>
              </a:lnSpc>
              <a:spcBef>
                <a:spcPct val="0"/>
              </a:spcBef>
            </a:pPr>
            <a:r>
              <a:rPr lang="en-US" sz="2999">
                <a:solidFill>
                  <a:srgbClr val="FFFFFF"/>
                </a:solidFill>
                <a:latin typeface="Aileron"/>
              </a:rPr>
              <a:t>18 Localities</a:t>
            </a:r>
          </a:p>
        </p:txBody>
      </p:sp>
      <p:sp>
        <p:nvSpPr>
          <p:cNvPr id="27" name="TextBox 27"/>
          <p:cNvSpPr txBox="1"/>
          <p:nvPr/>
        </p:nvSpPr>
        <p:spPr>
          <a:xfrm>
            <a:off x="10059509" y="176170"/>
            <a:ext cx="3301304" cy="1064260"/>
          </a:xfrm>
          <a:prstGeom prst="rect">
            <a:avLst/>
          </a:prstGeom>
        </p:spPr>
        <p:txBody>
          <a:bodyPr lIns="0" tIns="0" rIns="0" bIns="0" rtlCol="0" anchor="t">
            <a:spAutoFit/>
          </a:bodyPr>
          <a:lstStyle/>
          <a:p>
            <a:pPr algn="l">
              <a:lnSpc>
                <a:spcPts val="4339"/>
              </a:lnSpc>
              <a:spcBef>
                <a:spcPct val="0"/>
              </a:spcBef>
            </a:pPr>
            <a:r>
              <a:rPr lang="en-US" sz="3099">
                <a:solidFill>
                  <a:srgbClr val="FFFFFF"/>
                </a:solidFill>
                <a:latin typeface="Aileron"/>
              </a:rPr>
              <a:t>120+ Virginians Trained</a:t>
            </a:r>
          </a:p>
        </p:txBody>
      </p:sp>
      <p:sp>
        <p:nvSpPr>
          <p:cNvPr id="13" name="TextBox 13"/>
          <p:cNvSpPr txBox="1"/>
          <p:nvPr/>
        </p:nvSpPr>
        <p:spPr>
          <a:xfrm>
            <a:off x="13957996" y="1063786"/>
            <a:ext cx="3301304" cy="521335"/>
          </a:xfrm>
          <a:prstGeom prst="rect">
            <a:avLst/>
          </a:prstGeom>
        </p:spPr>
        <p:txBody>
          <a:bodyPr lIns="0" tIns="0" rIns="0" bIns="0" rtlCol="0" anchor="t">
            <a:spAutoFit/>
          </a:bodyPr>
          <a:lstStyle/>
          <a:p>
            <a:pPr algn="l">
              <a:lnSpc>
                <a:spcPts val="4339"/>
              </a:lnSpc>
              <a:spcBef>
                <a:spcPct val="0"/>
              </a:spcBef>
            </a:pPr>
            <a:r>
              <a:rPr lang="en-US" sz="3099">
                <a:solidFill>
                  <a:srgbClr val="FFFFFF"/>
                </a:solidFill>
                <a:latin typeface="Aileron"/>
              </a:rPr>
              <a:t>25 Experts/Faculty</a:t>
            </a:r>
          </a:p>
        </p:txBody>
      </p:sp>
      <p:sp>
        <p:nvSpPr>
          <p:cNvPr id="21" name="TextBox 21"/>
          <p:cNvSpPr txBox="1"/>
          <p:nvPr/>
        </p:nvSpPr>
        <p:spPr>
          <a:xfrm>
            <a:off x="15030378" y="7150678"/>
            <a:ext cx="3662981" cy="1926442"/>
          </a:xfrm>
          <a:prstGeom prst="rect">
            <a:avLst/>
          </a:prstGeom>
        </p:spPr>
        <p:txBody>
          <a:bodyPr lIns="0" tIns="0" rIns="0" bIns="0" rtlCol="0" anchor="t">
            <a:spAutoFit/>
          </a:bodyPr>
          <a:lstStyle/>
          <a:p>
            <a:pPr algn="ctr">
              <a:lnSpc>
                <a:spcPts val="5118"/>
              </a:lnSpc>
              <a:spcBef>
                <a:spcPct val="0"/>
              </a:spcBef>
            </a:pPr>
            <a:r>
              <a:rPr lang="en-US" sz="3655">
                <a:solidFill>
                  <a:srgbClr val="FFFFFF"/>
                </a:solidFill>
                <a:latin typeface="Aileron"/>
              </a:rPr>
              <a:t>Over 1M Virginians Impacted</a:t>
            </a:r>
          </a:p>
        </p:txBody>
      </p:sp>
      <p:sp>
        <p:nvSpPr>
          <p:cNvPr id="2" name="Freeform 2">
            <a:extLst>
              <a:ext uri="{C183D7F6-B498-43B3-948B-1728B52AA6E4}">
                <adec:decorative xmlns:adec="http://schemas.microsoft.com/office/drawing/2017/decorative" val="1"/>
              </a:ext>
            </a:extLst>
          </p:cNvPr>
          <p:cNvSpPr/>
          <p:nvPr/>
        </p:nvSpPr>
        <p:spPr>
          <a:xfrm>
            <a:off x="257734" y="1235121"/>
            <a:ext cx="15428381" cy="8217388"/>
          </a:xfrm>
          <a:custGeom>
            <a:avLst/>
            <a:gdLst/>
            <a:ahLst/>
            <a:cxnLst/>
            <a:rect l="l" t="t" r="r" b="b"/>
            <a:pathLst>
              <a:path w="15428381" h="8217388">
                <a:moveTo>
                  <a:pt x="0" y="0"/>
                </a:moveTo>
                <a:lnTo>
                  <a:pt x="15428381" y="0"/>
                </a:lnTo>
                <a:lnTo>
                  <a:pt x="15428381" y="8217388"/>
                </a:lnTo>
                <a:lnTo>
                  <a:pt x="0" y="8217388"/>
                </a:lnTo>
                <a:lnTo>
                  <a:pt x="0" y="0"/>
                </a:lnTo>
                <a:close/>
              </a:path>
            </a:pathLst>
          </a:custGeom>
          <a:blipFill>
            <a:blip r:embed="rId2"/>
            <a:stretch>
              <a:fillRect l="-4979" r="-4979"/>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0" y="2394310"/>
            <a:ext cx="18288000" cy="6048375"/>
          </a:xfrm>
          <a:custGeom>
            <a:avLst/>
            <a:gdLst/>
            <a:ahLst/>
            <a:cxnLst/>
            <a:rect l="l" t="t" r="r" b="b"/>
            <a:pathLst>
              <a:path w="18288000" h="6048375">
                <a:moveTo>
                  <a:pt x="0" y="0"/>
                </a:moveTo>
                <a:lnTo>
                  <a:pt x="18288000" y="0"/>
                </a:lnTo>
                <a:lnTo>
                  <a:pt x="18288000" y="6048375"/>
                </a:lnTo>
                <a:lnTo>
                  <a:pt x="0" y="6048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AutoShape 4">
            <a:extLst>
              <a:ext uri="{C183D7F6-B498-43B3-948B-1728B52AA6E4}">
                <adec:decorative xmlns:adec="http://schemas.microsoft.com/office/drawing/2017/decorative" val="1"/>
              </a:ext>
            </a:extLst>
          </p:cNvPr>
          <p:cNvSpPr/>
          <p:nvPr/>
        </p:nvSpPr>
        <p:spPr>
          <a:xfrm rot="-5400000">
            <a:off x="-108925" y="4276272"/>
            <a:ext cx="2237151" cy="0"/>
          </a:xfrm>
          <a:prstGeom prst="line">
            <a:avLst/>
          </a:prstGeom>
          <a:ln w="38100" cap="flat">
            <a:solidFill>
              <a:srgbClr val="767D6D"/>
            </a:solidFill>
            <a:prstDash val="sysDash"/>
            <a:headEnd type="none" w="sm" len="sm"/>
            <a:tailEnd type="none" w="sm" len="sm"/>
          </a:ln>
        </p:spPr>
        <p:txBody>
          <a:bodyPr/>
          <a:lstStyle/>
          <a:p>
            <a:endParaRPr lang="en-US"/>
          </a:p>
        </p:txBody>
      </p:sp>
      <p:sp>
        <p:nvSpPr>
          <p:cNvPr id="5" name="AutoShape 5">
            <a:extLst>
              <a:ext uri="{C183D7F6-B498-43B3-948B-1728B52AA6E4}">
                <adec:decorative xmlns:adec="http://schemas.microsoft.com/office/drawing/2017/decorative" val="1"/>
              </a:ext>
            </a:extLst>
          </p:cNvPr>
          <p:cNvSpPr/>
          <p:nvPr/>
        </p:nvSpPr>
        <p:spPr>
          <a:xfrm flipV="1">
            <a:off x="13076281" y="1353028"/>
            <a:ext cx="19050" cy="4754582"/>
          </a:xfrm>
          <a:prstGeom prst="line">
            <a:avLst/>
          </a:prstGeom>
          <a:ln w="38100" cap="flat">
            <a:solidFill>
              <a:srgbClr val="767D6D"/>
            </a:solidFill>
            <a:prstDash val="sysDash"/>
            <a:headEnd type="none" w="sm" len="sm"/>
            <a:tailEnd type="none" w="sm" len="sm"/>
          </a:ln>
        </p:spPr>
        <p:txBody>
          <a:bodyPr/>
          <a:lstStyle/>
          <a:p>
            <a:endParaRPr lang="en-US"/>
          </a:p>
        </p:txBody>
      </p:sp>
      <p:sp>
        <p:nvSpPr>
          <p:cNvPr id="6" name="AutoShape 6">
            <a:extLst>
              <a:ext uri="{C183D7F6-B498-43B3-948B-1728B52AA6E4}">
                <adec:decorative xmlns:adec="http://schemas.microsoft.com/office/drawing/2017/decorative" val="1"/>
              </a:ext>
            </a:extLst>
          </p:cNvPr>
          <p:cNvSpPr/>
          <p:nvPr/>
        </p:nvSpPr>
        <p:spPr>
          <a:xfrm flipV="1">
            <a:off x="5390250" y="2736088"/>
            <a:ext cx="0" cy="4100741"/>
          </a:xfrm>
          <a:prstGeom prst="line">
            <a:avLst/>
          </a:prstGeom>
          <a:ln w="38100" cap="flat">
            <a:solidFill>
              <a:srgbClr val="767D6D"/>
            </a:solidFill>
            <a:prstDash val="sysDash"/>
            <a:headEnd type="none" w="sm" len="sm"/>
            <a:tailEnd type="none" w="sm" len="sm"/>
          </a:ln>
        </p:spPr>
        <p:txBody>
          <a:bodyPr/>
          <a:lstStyle/>
          <a:p>
            <a:endParaRPr lang="en-US"/>
          </a:p>
        </p:txBody>
      </p:sp>
      <p:sp>
        <p:nvSpPr>
          <p:cNvPr id="7" name="AutoShape 7">
            <a:extLst>
              <a:ext uri="{C183D7F6-B498-43B3-948B-1728B52AA6E4}">
                <adec:decorative xmlns:adec="http://schemas.microsoft.com/office/drawing/2017/decorative" val="1"/>
              </a:ext>
            </a:extLst>
          </p:cNvPr>
          <p:cNvSpPr/>
          <p:nvPr/>
        </p:nvSpPr>
        <p:spPr>
          <a:xfrm>
            <a:off x="1009650" y="3176746"/>
            <a:ext cx="653927" cy="0"/>
          </a:xfrm>
          <a:prstGeom prst="line">
            <a:avLst/>
          </a:prstGeom>
          <a:ln w="38100" cap="flat">
            <a:solidFill>
              <a:srgbClr val="767D6D"/>
            </a:solidFill>
            <a:prstDash val="sysDash"/>
            <a:headEnd type="none" w="sm" len="sm"/>
            <a:tailEnd type="oval" w="lg" len="lg"/>
          </a:ln>
        </p:spPr>
        <p:txBody>
          <a:bodyPr/>
          <a:lstStyle/>
          <a:p>
            <a:endParaRPr lang="en-US"/>
          </a:p>
        </p:txBody>
      </p:sp>
      <p:sp>
        <p:nvSpPr>
          <p:cNvPr id="8" name="AutoShape 8">
            <a:extLst>
              <a:ext uri="{C183D7F6-B498-43B3-948B-1728B52AA6E4}">
                <adec:decorative xmlns:adec="http://schemas.microsoft.com/office/drawing/2017/decorative" val="1"/>
              </a:ext>
            </a:extLst>
          </p:cNvPr>
          <p:cNvSpPr/>
          <p:nvPr/>
        </p:nvSpPr>
        <p:spPr>
          <a:xfrm>
            <a:off x="16460125" y="3413949"/>
            <a:ext cx="0" cy="3734563"/>
          </a:xfrm>
          <a:prstGeom prst="line">
            <a:avLst/>
          </a:prstGeom>
          <a:ln w="38100" cap="flat">
            <a:solidFill>
              <a:srgbClr val="767D6D"/>
            </a:solidFill>
            <a:prstDash val="sysDash"/>
            <a:headEnd type="none" w="sm" len="sm"/>
            <a:tailEnd type="oval" w="lg" len="lg"/>
          </a:ln>
        </p:spPr>
        <p:txBody>
          <a:bodyPr/>
          <a:lstStyle/>
          <a:p>
            <a:endParaRPr lang="en-US"/>
          </a:p>
        </p:txBody>
      </p:sp>
      <p:sp>
        <p:nvSpPr>
          <p:cNvPr id="9" name="AutoShape 9">
            <a:extLst>
              <a:ext uri="{C183D7F6-B498-43B3-948B-1728B52AA6E4}">
                <adec:decorative xmlns:adec="http://schemas.microsoft.com/office/drawing/2017/decorative" val="1"/>
              </a:ext>
            </a:extLst>
          </p:cNvPr>
          <p:cNvSpPr/>
          <p:nvPr/>
        </p:nvSpPr>
        <p:spPr>
          <a:xfrm>
            <a:off x="13095331" y="1333978"/>
            <a:ext cx="653927" cy="0"/>
          </a:xfrm>
          <a:prstGeom prst="line">
            <a:avLst/>
          </a:prstGeom>
          <a:ln w="38100" cap="flat">
            <a:solidFill>
              <a:srgbClr val="767D6D"/>
            </a:solidFill>
            <a:prstDash val="sysDash"/>
            <a:headEnd type="none" w="sm" len="sm"/>
            <a:tailEnd type="oval" w="lg" len="lg"/>
          </a:ln>
        </p:spPr>
        <p:txBody>
          <a:bodyPr/>
          <a:lstStyle/>
          <a:p>
            <a:endParaRPr lang="en-US"/>
          </a:p>
        </p:txBody>
      </p:sp>
      <p:sp>
        <p:nvSpPr>
          <p:cNvPr id="10" name="AutoShape 10">
            <a:extLst>
              <a:ext uri="{C183D7F6-B498-43B3-948B-1728B52AA6E4}">
                <adec:decorative xmlns:adec="http://schemas.microsoft.com/office/drawing/2017/decorative" val="1"/>
              </a:ext>
            </a:extLst>
          </p:cNvPr>
          <p:cNvSpPr/>
          <p:nvPr/>
        </p:nvSpPr>
        <p:spPr>
          <a:xfrm>
            <a:off x="5371200" y="2755138"/>
            <a:ext cx="653927" cy="0"/>
          </a:xfrm>
          <a:prstGeom prst="line">
            <a:avLst/>
          </a:prstGeom>
          <a:ln w="38100" cap="flat">
            <a:solidFill>
              <a:srgbClr val="767D6D"/>
            </a:solidFill>
            <a:prstDash val="sysDash"/>
            <a:headEnd type="none" w="sm" len="sm"/>
            <a:tailEnd type="oval" w="lg" len="lg"/>
          </a:ln>
        </p:spPr>
        <p:txBody>
          <a:bodyPr/>
          <a:lstStyle/>
          <a:p>
            <a:endParaRPr lang="en-US"/>
          </a:p>
        </p:txBody>
      </p:sp>
      <p:grpSp>
        <p:nvGrpSpPr>
          <p:cNvPr id="11" name="Group 11">
            <a:extLst>
              <a:ext uri="{C183D7F6-B498-43B3-948B-1728B52AA6E4}">
                <adec:decorative xmlns:adec="http://schemas.microsoft.com/office/drawing/2017/decorative" val="1"/>
              </a:ext>
            </a:extLst>
          </p:cNvPr>
          <p:cNvGrpSpPr>
            <a:grpSpLocks noChangeAspect="1"/>
          </p:cNvGrpSpPr>
          <p:nvPr/>
        </p:nvGrpSpPr>
        <p:grpSpPr>
          <a:xfrm rot="2848096">
            <a:off x="305255" y="4249041"/>
            <a:ext cx="1446889" cy="1446889"/>
            <a:chOff x="0" y="0"/>
            <a:chExt cx="14400530" cy="14400530"/>
          </a:xfrm>
        </p:grpSpPr>
        <p:sp>
          <p:nvSpPr>
            <p:cNvPr id="12" name="Freeform 12"/>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F914D"/>
            </a:solidFill>
          </p:spPr>
          <p:txBody>
            <a:bodyPr/>
            <a:lstStyle/>
            <a:p>
              <a:endParaRPr lang="en-US"/>
            </a:p>
          </p:txBody>
        </p:sp>
      </p:grpSp>
      <p:grpSp>
        <p:nvGrpSpPr>
          <p:cNvPr id="14" name="Group 14">
            <a:extLst>
              <a:ext uri="{C183D7F6-B498-43B3-948B-1728B52AA6E4}">
                <adec:decorative xmlns:adec="http://schemas.microsoft.com/office/drawing/2017/decorative" val="1"/>
              </a:ext>
            </a:extLst>
          </p:cNvPr>
          <p:cNvGrpSpPr>
            <a:grpSpLocks noChangeAspect="1"/>
          </p:cNvGrpSpPr>
          <p:nvPr/>
        </p:nvGrpSpPr>
        <p:grpSpPr>
          <a:xfrm rot="2848096">
            <a:off x="4647755" y="5712609"/>
            <a:ext cx="1446889" cy="1446889"/>
            <a:chOff x="0" y="0"/>
            <a:chExt cx="14400530" cy="14400530"/>
          </a:xfrm>
        </p:grpSpPr>
        <p:sp>
          <p:nvSpPr>
            <p:cNvPr id="15" name="Freeform 15"/>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F914D"/>
            </a:solidFill>
          </p:spPr>
          <p:txBody>
            <a:bodyPr/>
            <a:lstStyle/>
            <a:p>
              <a:endParaRPr lang="en-US"/>
            </a:p>
          </p:txBody>
        </p:sp>
      </p:grpSp>
      <p:grpSp>
        <p:nvGrpSpPr>
          <p:cNvPr id="16" name="Group 16">
            <a:extLst>
              <a:ext uri="{C183D7F6-B498-43B3-948B-1728B52AA6E4}">
                <adec:decorative xmlns:adec="http://schemas.microsoft.com/office/drawing/2017/decorative" val="1"/>
              </a:ext>
            </a:extLst>
          </p:cNvPr>
          <p:cNvGrpSpPr>
            <a:grpSpLocks noChangeAspect="1"/>
          </p:cNvGrpSpPr>
          <p:nvPr/>
        </p:nvGrpSpPr>
        <p:grpSpPr>
          <a:xfrm rot="2848096">
            <a:off x="8420555" y="6406398"/>
            <a:ext cx="1446889" cy="1446889"/>
            <a:chOff x="0" y="0"/>
            <a:chExt cx="14400530" cy="14400530"/>
          </a:xfrm>
        </p:grpSpPr>
        <p:sp>
          <p:nvSpPr>
            <p:cNvPr id="17" name="Freeform 17"/>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F914D"/>
            </a:solidFill>
          </p:spPr>
          <p:txBody>
            <a:bodyPr/>
            <a:lstStyle/>
            <a:p>
              <a:endParaRPr lang="en-US"/>
            </a:p>
          </p:txBody>
        </p:sp>
      </p:grpSp>
      <p:grpSp>
        <p:nvGrpSpPr>
          <p:cNvPr id="18" name="Group 18">
            <a:extLst>
              <a:ext uri="{C183D7F6-B498-43B3-948B-1728B52AA6E4}">
                <adec:decorative xmlns:adec="http://schemas.microsoft.com/office/drawing/2017/decorative" val="1"/>
              </a:ext>
            </a:extLst>
          </p:cNvPr>
          <p:cNvGrpSpPr>
            <a:grpSpLocks noChangeAspect="1"/>
          </p:cNvGrpSpPr>
          <p:nvPr/>
        </p:nvGrpSpPr>
        <p:grpSpPr>
          <a:xfrm rot="2848096">
            <a:off x="15755731" y="2204729"/>
            <a:ext cx="1446889" cy="1446889"/>
            <a:chOff x="0" y="0"/>
            <a:chExt cx="14400530" cy="14400530"/>
          </a:xfrm>
        </p:grpSpPr>
        <p:sp>
          <p:nvSpPr>
            <p:cNvPr id="19" name="Freeform 19"/>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F914D"/>
            </a:solidFill>
          </p:spPr>
          <p:txBody>
            <a:bodyPr/>
            <a:lstStyle/>
            <a:p>
              <a:endParaRPr lang="en-US"/>
            </a:p>
          </p:txBody>
        </p:sp>
      </p:grpSp>
      <p:grpSp>
        <p:nvGrpSpPr>
          <p:cNvPr id="23" name="Group 23">
            <a:extLst>
              <a:ext uri="{C183D7F6-B498-43B3-948B-1728B52AA6E4}">
                <adec:decorative xmlns:adec="http://schemas.microsoft.com/office/drawing/2017/decorative" val="1"/>
              </a:ext>
            </a:extLst>
          </p:cNvPr>
          <p:cNvGrpSpPr>
            <a:grpSpLocks noChangeAspect="1"/>
          </p:cNvGrpSpPr>
          <p:nvPr/>
        </p:nvGrpSpPr>
        <p:grpSpPr>
          <a:xfrm rot="2848096">
            <a:off x="12371886" y="4362086"/>
            <a:ext cx="1446889" cy="1446889"/>
            <a:chOff x="0" y="0"/>
            <a:chExt cx="14400530" cy="14400530"/>
          </a:xfrm>
        </p:grpSpPr>
        <p:sp>
          <p:nvSpPr>
            <p:cNvPr id="24" name="Freeform 24"/>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F914D"/>
            </a:solidFill>
          </p:spPr>
          <p:txBody>
            <a:bodyPr/>
            <a:lstStyle/>
            <a:p>
              <a:endParaRPr lang="en-US"/>
            </a:p>
          </p:txBody>
        </p:sp>
      </p:grpSp>
      <p:sp>
        <p:nvSpPr>
          <p:cNvPr id="25" name="AutoShape 25">
            <a:extLst>
              <a:ext uri="{C183D7F6-B498-43B3-948B-1728B52AA6E4}">
                <adec:decorative xmlns:adec="http://schemas.microsoft.com/office/drawing/2017/decorative" val="1"/>
              </a:ext>
            </a:extLst>
          </p:cNvPr>
          <p:cNvSpPr/>
          <p:nvPr/>
        </p:nvSpPr>
        <p:spPr>
          <a:xfrm flipV="1">
            <a:off x="9163050" y="484463"/>
            <a:ext cx="0" cy="6101143"/>
          </a:xfrm>
          <a:prstGeom prst="line">
            <a:avLst/>
          </a:prstGeom>
          <a:ln w="38100" cap="flat">
            <a:solidFill>
              <a:srgbClr val="767D6D"/>
            </a:solidFill>
            <a:prstDash val="sysDash"/>
            <a:headEnd type="none" w="sm" len="sm"/>
            <a:tailEnd type="none" w="sm" len="sm"/>
          </a:ln>
        </p:spPr>
        <p:txBody>
          <a:bodyPr/>
          <a:lstStyle/>
          <a:p>
            <a:endParaRPr lang="en-US"/>
          </a:p>
        </p:txBody>
      </p:sp>
      <p:sp>
        <p:nvSpPr>
          <p:cNvPr id="26" name="AutoShape 26">
            <a:extLst>
              <a:ext uri="{C183D7F6-B498-43B3-948B-1728B52AA6E4}">
                <adec:decorative xmlns:adec="http://schemas.microsoft.com/office/drawing/2017/decorative" val="1"/>
              </a:ext>
            </a:extLst>
          </p:cNvPr>
          <p:cNvSpPr/>
          <p:nvPr/>
        </p:nvSpPr>
        <p:spPr>
          <a:xfrm>
            <a:off x="9206533" y="465413"/>
            <a:ext cx="653927" cy="0"/>
          </a:xfrm>
          <a:prstGeom prst="line">
            <a:avLst/>
          </a:prstGeom>
          <a:ln w="38100" cap="flat">
            <a:solidFill>
              <a:srgbClr val="767D6D"/>
            </a:solidFill>
            <a:prstDash val="sysDash"/>
            <a:headEnd type="none" w="sm" len="sm"/>
            <a:tailEnd type="oval" w="lg" len="lg"/>
          </a:ln>
        </p:spPr>
        <p:txBody>
          <a:bodyPr/>
          <a:lstStyle/>
          <a:p>
            <a:endParaRPr lang="en-US"/>
          </a:p>
        </p:txBody>
      </p:sp>
      <p:sp>
        <p:nvSpPr>
          <p:cNvPr id="28" name="Title 27">
            <a:extLst>
              <a:ext uri="{FF2B5EF4-FFF2-40B4-BE49-F238E27FC236}">
                <a16:creationId xmlns:a16="http://schemas.microsoft.com/office/drawing/2014/main" id="{E453B197-A023-D107-7E53-251987229831}"/>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impact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0" y="3613800"/>
            <a:ext cx="8684051" cy="11049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64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uLnTx/>
                <a:uFillTx/>
                <a:latin typeface="Aileron Bold"/>
                <a:ea typeface="+mn-ea"/>
                <a:cs typeface="+mn-cs"/>
              </a:rPr>
              <a:t>VWAI Cohort</a:t>
            </a:r>
          </a:p>
        </p:txBody>
      </p:sp>
      <p:grpSp>
        <p:nvGrpSpPr>
          <p:cNvPr id="3" name="Group 3" descr="Image of a group of people sitting around a table with papers, fidget toys, and beverages. Two of the people are looking at their cell phones. There is a projector screen in the background with an aerial view of a city or neighborhood. ">
            <a:extLst>
              <a:ext uri="{C183D7F6-B498-43B3-948B-1728B52AA6E4}">
                <adec:decorative xmlns:adec="http://schemas.microsoft.com/office/drawing/2017/decorative" val="0"/>
              </a:ext>
            </a:extLst>
          </p:cNvPr>
          <p:cNvGrpSpPr/>
          <p:nvPr/>
        </p:nvGrpSpPr>
        <p:grpSpPr>
          <a:xfrm>
            <a:off x="9144000" y="0"/>
            <a:ext cx="9144000" cy="10287000"/>
            <a:chOff x="0" y="0"/>
            <a:chExt cx="12192000" cy="13716000"/>
          </a:xfrm>
        </p:grpSpPr>
        <p:pic>
          <p:nvPicPr>
            <p:cNvPr id="4" name="Picture 4"/>
            <p:cNvPicPr>
              <a:picLocks noChangeAspect="1"/>
            </p:cNvPicPr>
            <p:nvPr/>
          </p:nvPicPr>
          <p:blipFill>
            <a:blip r:embed="rId2"/>
            <a:srcRect l="16666" r="16666"/>
            <a:stretch>
              <a:fillRect/>
            </a:stretch>
          </p:blipFill>
          <p:spPr>
            <a:xfrm>
              <a:off x="0" y="0"/>
              <a:ext cx="12192000" cy="13716000"/>
            </a:xfrm>
            <a:prstGeom prst="rect">
              <a:avLst/>
            </a:prstGeom>
          </p:spPr>
        </p:pic>
      </p:grpSp>
      <p:grpSp>
        <p:nvGrpSpPr>
          <p:cNvPr id="5" name="Group 5">
            <a:extLst>
              <a:ext uri="{C183D7F6-B498-43B3-948B-1728B52AA6E4}">
                <adec:decorative xmlns:adec="http://schemas.microsoft.com/office/drawing/2017/decorative" val="1"/>
              </a:ext>
            </a:extLst>
          </p:cNvPr>
          <p:cNvGrpSpPr/>
          <p:nvPr/>
        </p:nvGrpSpPr>
        <p:grpSpPr>
          <a:xfrm>
            <a:off x="0" y="6240975"/>
            <a:ext cx="9144000" cy="1028700"/>
            <a:chOff x="0" y="0"/>
            <a:chExt cx="12192000" cy="1371600"/>
          </a:xfrm>
        </p:grpSpPr>
        <p:sp>
          <p:nvSpPr>
            <p:cNvPr id="6" name="Freeform 6"/>
            <p:cNvSpPr/>
            <p:nvPr/>
          </p:nvSpPr>
          <p:spPr>
            <a:xfrm>
              <a:off x="0" y="0"/>
              <a:ext cx="12192049" cy="1371600"/>
            </a:xfrm>
            <a:custGeom>
              <a:avLst/>
              <a:gdLst/>
              <a:ahLst/>
              <a:cxnLst/>
              <a:rect l="l" t="t" r="r" b="b"/>
              <a:pathLst>
                <a:path w="12192049" h="1371600">
                  <a:moveTo>
                    <a:pt x="0" y="0"/>
                  </a:moveTo>
                  <a:lnTo>
                    <a:pt x="12192049" y="0"/>
                  </a:lnTo>
                  <a:lnTo>
                    <a:pt x="12192049" y="1371600"/>
                  </a:lnTo>
                  <a:lnTo>
                    <a:pt x="0" y="1371600"/>
                  </a:lnTo>
                </a:path>
              </a:pathLst>
            </a:custGeom>
            <a:solidFill>
              <a:srgbClr val="ED7D31"/>
            </a:solidFill>
          </p:spPr>
          <p:txBody>
            <a:bodyPr/>
            <a:lstStyle/>
            <a:p>
              <a:endParaRPr lang="en-US"/>
            </a:p>
          </p:txBody>
        </p:sp>
      </p:grpSp>
      <p:sp>
        <p:nvSpPr>
          <p:cNvPr id="7" name="TextBox 7"/>
          <p:cNvSpPr txBox="1"/>
          <p:nvPr/>
        </p:nvSpPr>
        <p:spPr>
          <a:xfrm>
            <a:off x="0" y="6421950"/>
            <a:ext cx="8926457" cy="657225"/>
          </a:xfrm>
          <a:prstGeom prst="rect">
            <a:avLst/>
          </a:prstGeom>
        </p:spPr>
        <p:txBody>
          <a:bodyPr lIns="0" tIns="0" rIns="0" bIns="0" rtlCol="0" anchor="t">
            <a:spAutoFit/>
          </a:bodyPr>
          <a:lstStyle/>
          <a:p>
            <a:pPr algn="ctr">
              <a:lnSpc>
                <a:spcPts val="5159"/>
              </a:lnSpc>
            </a:pPr>
            <a:r>
              <a:rPr lang="en-US" sz="4299" spc="-171">
                <a:solidFill>
                  <a:srgbClr val="FFFFFF"/>
                </a:solidFill>
                <a:latin typeface="Aileron"/>
              </a:rPr>
              <a:t>What to Expect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
        <p:cNvGrpSpPr/>
        <p:nvPr/>
      </p:nvGrpSpPr>
      <p:grpSpPr>
        <a:xfrm>
          <a:off x="0" y="0"/>
          <a:ext cx="0" cy="0"/>
          <a:chOff x="0" y="0"/>
          <a:chExt cx="0" cy="0"/>
        </a:xfrm>
      </p:grpSpPr>
      <p:grpSp>
        <p:nvGrpSpPr>
          <p:cNvPr id="2" name="Group 2" descr="Image of a person sitting in front of a computer monitor in what appears to be a video conference. The images of nine people are on the monitor. ">
            <a:extLst>
              <a:ext uri="{C183D7F6-B498-43B3-948B-1728B52AA6E4}">
                <adec:decorative xmlns:adec="http://schemas.microsoft.com/office/drawing/2017/decorative" val="0"/>
              </a:ext>
            </a:extLst>
          </p:cNvPr>
          <p:cNvGrpSpPr/>
          <p:nvPr/>
        </p:nvGrpSpPr>
        <p:grpSpPr>
          <a:xfrm>
            <a:off x="7171854" y="1950653"/>
            <a:ext cx="7906335" cy="4145466"/>
            <a:chOff x="0" y="0"/>
            <a:chExt cx="10541780" cy="5527288"/>
          </a:xfrm>
        </p:grpSpPr>
        <p:pic>
          <p:nvPicPr>
            <p:cNvPr id="3" name="Picture 3"/>
            <p:cNvPicPr>
              <a:picLocks noChangeAspect="1"/>
            </p:cNvPicPr>
            <p:nvPr/>
          </p:nvPicPr>
          <p:blipFill>
            <a:blip r:embed="rId3"/>
            <a:srcRect t="10651" b="10651"/>
            <a:stretch>
              <a:fillRect/>
            </a:stretch>
          </p:blipFill>
          <p:spPr>
            <a:xfrm>
              <a:off x="0" y="0"/>
              <a:ext cx="10541780" cy="5527288"/>
            </a:xfrm>
            <a:prstGeom prst="rect">
              <a:avLst/>
            </a:prstGeom>
          </p:spPr>
        </p:pic>
      </p:grpSp>
      <p:grpSp>
        <p:nvGrpSpPr>
          <p:cNvPr id="4" name="Group 4" descr="Image of a group of people wearing bright green vests standing on a sidewalk along a three-lane, one-way road. One of the people is holding what appears to be a traffic speed gun. ">
            <a:extLst>
              <a:ext uri="{C183D7F6-B498-43B3-948B-1728B52AA6E4}">
                <adec:decorative xmlns:adec="http://schemas.microsoft.com/office/drawing/2017/decorative" val="0"/>
              </a:ext>
            </a:extLst>
          </p:cNvPr>
          <p:cNvGrpSpPr/>
          <p:nvPr/>
        </p:nvGrpSpPr>
        <p:grpSpPr>
          <a:xfrm>
            <a:off x="2031916" y="4282778"/>
            <a:ext cx="4935226" cy="4053568"/>
            <a:chOff x="0" y="0"/>
            <a:chExt cx="6580302" cy="5404758"/>
          </a:xfrm>
        </p:grpSpPr>
        <p:pic>
          <p:nvPicPr>
            <p:cNvPr id="5" name="Picture 5"/>
            <p:cNvPicPr>
              <a:picLocks noChangeAspect="1"/>
            </p:cNvPicPr>
            <p:nvPr/>
          </p:nvPicPr>
          <p:blipFill>
            <a:blip r:embed="rId4"/>
            <a:srcRect l="8687"/>
            <a:stretch>
              <a:fillRect/>
            </a:stretch>
          </p:blipFill>
          <p:spPr>
            <a:xfrm>
              <a:off x="0" y="0"/>
              <a:ext cx="6580302" cy="5404758"/>
            </a:xfrm>
            <a:prstGeom prst="rect">
              <a:avLst/>
            </a:prstGeom>
          </p:spPr>
        </p:pic>
      </p:grpSp>
      <p:grpSp>
        <p:nvGrpSpPr>
          <p:cNvPr id="6" name="Group 6" descr="Image of a person sitting in front of a laptop computer. A notebook is to the left of the computer, and the screen appears to show a graph. ">
            <a:extLst>
              <a:ext uri="{C183D7F6-B498-43B3-948B-1728B52AA6E4}">
                <adec:decorative xmlns:adec="http://schemas.microsoft.com/office/drawing/2017/decorative" val="0"/>
              </a:ext>
            </a:extLst>
          </p:cNvPr>
          <p:cNvGrpSpPr/>
          <p:nvPr/>
        </p:nvGrpSpPr>
        <p:grpSpPr>
          <a:xfrm>
            <a:off x="4061224" y="1950653"/>
            <a:ext cx="2905919" cy="2072733"/>
            <a:chOff x="0" y="0"/>
            <a:chExt cx="3874559" cy="2763644"/>
          </a:xfrm>
        </p:grpSpPr>
        <p:pic>
          <p:nvPicPr>
            <p:cNvPr id="7" name="Picture 7"/>
            <p:cNvPicPr>
              <a:picLocks noChangeAspect="1"/>
            </p:cNvPicPr>
            <p:nvPr/>
          </p:nvPicPr>
          <p:blipFill>
            <a:blip r:embed="rId5"/>
            <a:srcRect l="11768" t="2770" b="2770"/>
            <a:stretch>
              <a:fillRect/>
            </a:stretch>
          </p:blipFill>
          <p:spPr>
            <a:xfrm>
              <a:off x="0" y="0"/>
              <a:ext cx="3874559" cy="2763644"/>
            </a:xfrm>
            <a:prstGeom prst="rect">
              <a:avLst/>
            </a:prstGeom>
          </p:spPr>
        </p:pic>
      </p:grpSp>
      <p:sp>
        <p:nvSpPr>
          <p:cNvPr id="8" name="TextBox 8"/>
          <p:cNvSpPr txBox="1">
            <a:spLocks noGrp="1"/>
          </p:cNvSpPr>
          <p:nvPr>
            <p:ph type="title" idx="4294967295"/>
          </p:nvPr>
        </p:nvSpPr>
        <p:spPr>
          <a:xfrm>
            <a:off x="8047913" y="6470853"/>
            <a:ext cx="7030276" cy="19431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7679"/>
              </a:lnSpc>
              <a:spcBef>
                <a:spcPct val="0"/>
              </a:spcBef>
              <a:spcAft>
                <a:spcPts val="0"/>
              </a:spcAft>
              <a:buClrTx/>
              <a:buSzTx/>
              <a:buFontTx/>
              <a:buNone/>
              <a:tabLst/>
              <a:defRPr/>
            </a:pPr>
            <a:r>
              <a:rPr kumimoji="0" lang="en-US" sz="6399" b="0" i="0" u="none" strike="noStrike" kern="1200" cap="none" spc="0" normalizeH="0" baseline="0" noProof="0" dirty="0">
                <a:ln>
                  <a:noFill/>
                </a:ln>
                <a:solidFill>
                  <a:srgbClr val="FFFFFF"/>
                </a:solidFill>
                <a:effectLst/>
                <a:uLnTx/>
                <a:uFillTx/>
                <a:latin typeface="Aileron Bold"/>
                <a:ea typeface="+mn-ea"/>
                <a:cs typeface="+mn-cs"/>
              </a:rPr>
              <a:t>LEARNING OPPORTUNITIES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
        <p:cNvGrpSpPr/>
        <p:nvPr/>
      </p:nvGrpSpPr>
      <p:grpSpPr>
        <a:xfrm>
          <a:off x="0" y="0"/>
          <a:ext cx="0" cy="0"/>
          <a:chOff x="0" y="0"/>
          <a:chExt cx="0" cy="0"/>
        </a:xfrm>
      </p:grpSpPr>
      <p:sp>
        <p:nvSpPr>
          <p:cNvPr id="2" name="TextBox 2"/>
          <p:cNvSpPr txBox="1"/>
          <p:nvPr/>
        </p:nvSpPr>
        <p:spPr>
          <a:xfrm>
            <a:off x="5481475" y="952500"/>
            <a:ext cx="12389702" cy="9182950"/>
          </a:xfrm>
          <a:prstGeom prst="rect">
            <a:avLst/>
          </a:prstGeom>
        </p:spPr>
        <p:txBody>
          <a:bodyPr lIns="0" tIns="0" rIns="0" bIns="0" rtlCol="0" anchor="t">
            <a:spAutoFit/>
          </a:bodyPr>
          <a:lstStyle/>
          <a:p>
            <a:pPr marL="802400" lvl="1" indent="-401200" algn="l">
              <a:lnSpc>
                <a:spcPts val="5203"/>
              </a:lnSpc>
              <a:buFont typeface="Arial"/>
              <a:buChar char="•"/>
            </a:pPr>
            <a:r>
              <a:rPr lang="en-US" sz="3716" dirty="0">
                <a:solidFill>
                  <a:srgbClr val="FDFDFD"/>
                </a:solidFill>
                <a:latin typeface="Aileron"/>
              </a:rPr>
              <a:t>Health Equity</a:t>
            </a:r>
          </a:p>
          <a:p>
            <a:pPr marL="802400" lvl="1" indent="-401200" algn="l">
              <a:lnSpc>
                <a:spcPts val="5203"/>
              </a:lnSpc>
              <a:buFont typeface="Arial"/>
              <a:buChar char="•"/>
            </a:pPr>
            <a:r>
              <a:rPr lang="en-US" sz="3716" dirty="0">
                <a:solidFill>
                  <a:srgbClr val="FDFDFD"/>
                </a:solidFill>
                <a:latin typeface="Aileron"/>
              </a:rPr>
              <a:t>Transportation Equity</a:t>
            </a:r>
          </a:p>
          <a:p>
            <a:pPr marL="802400" lvl="1" indent="-401200" algn="l">
              <a:lnSpc>
                <a:spcPts val="5203"/>
              </a:lnSpc>
              <a:buFont typeface="Arial"/>
              <a:buChar char="•"/>
            </a:pPr>
            <a:r>
              <a:rPr lang="en-US" sz="3716" dirty="0">
                <a:solidFill>
                  <a:srgbClr val="FDFDFD"/>
                </a:solidFill>
                <a:latin typeface="Aileron"/>
              </a:rPr>
              <a:t>Road Safety Assessments with VDOT</a:t>
            </a:r>
          </a:p>
          <a:p>
            <a:pPr marL="802400" lvl="1" indent="-401200" algn="l">
              <a:lnSpc>
                <a:spcPts val="5203"/>
              </a:lnSpc>
              <a:buFont typeface="Arial"/>
              <a:buChar char="•"/>
            </a:pPr>
            <a:r>
              <a:rPr lang="en-US" sz="3716" dirty="0">
                <a:solidFill>
                  <a:srgbClr val="FDFDFD"/>
                </a:solidFill>
                <a:latin typeface="Aileron"/>
              </a:rPr>
              <a:t>Segregated by Design </a:t>
            </a:r>
          </a:p>
          <a:p>
            <a:pPr marL="802400" lvl="1" indent="-401200" algn="l">
              <a:lnSpc>
                <a:spcPts val="5203"/>
              </a:lnSpc>
              <a:buFont typeface="Arial"/>
              <a:buChar char="•"/>
            </a:pPr>
            <a:r>
              <a:rPr lang="en-US" sz="3716" dirty="0">
                <a:solidFill>
                  <a:srgbClr val="FDFDFD"/>
                </a:solidFill>
                <a:latin typeface="Aileron"/>
              </a:rPr>
              <a:t>The Decriminalization of Jaywalking in Virginia</a:t>
            </a:r>
          </a:p>
          <a:p>
            <a:pPr marL="802400" lvl="1" indent="-401200" algn="l">
              <a:lnSpc>
                <a:spcPts val="5203"/>
              </a:lnSpc>
              <a:buFont typeface="Arial"/>
              <a:buChar char="•"/>
            </a:pPr>
            <a:r>
              <a:rPr lang="en-US" sz="3716" dirty="0">
                <a:solidFill>
                  <a:srgbClr val="FDFDFD"/>
                </a:solidFill>
                <a:latin typeface="Aileron"/>
              </a:rPr>
              <a:t>Transportation &amp; Art</a:t>
            </a:r>
          </a:p>
          <a:p>
            <a:pPr marL="802400" lvl="1" indent="-401200" algn="l">
              <a:lnSpc>
                <a:spcPts val="5203"/>
              </a:lnSpc>
              <a:buFont typeface="Arial"/>
              <a:buChar char="•"/>
            </a:pPr>
            <a:r>
              <a:rPr lang="en-US" sz="3716" dirty="0">
                <a:solidFill>
                  <a:srgbClr val="FDFDFD"/>
                </a:solidFill>
                <a:latin typeface="Aileron"/>
              </a:rPr>
              <a:t>Tactical Urbanism Training</a:t>
            </a:r>
          </a:p>
          <a:p>
            <a:pPr marL="802400" lvl="1" indent="-401200" algn="l">
              <a:lnSpc>
                <a:spcPts val="5203"/>
              </a:lnSpc>
              <a:buFont typeface="Arial"/>
              <a:buChar char="•"/>
            </a:pPr>
            <a:r>
              <a:rPr lang="en-US" sz="3716" dirty="0">
                <a:solidFill>
                  <a:srgbClr val="FDFDFD"/>
                </a:solidFill>
                <a:latin typeface="Aileron"/>
              </a:rPr>
              <a:t>Complete Streets</a:t>
            </a:r>
          </a:p>
          <a:p>
            <a:pPr marL="802400" lvl="1" indent="-401200" algn="l">
              <a:lnSpc>
                <a:spcPts val="5203"/>
              </a:lnSpc>
              <a:buFont typeface="Arial"/>
              <a:buChar char="•"/>
            </a:pPr>
            <a:r>
              <a:rPr lang="en-US" sz="3716" dirty="0">
                <a:solidFill>
                  <a:srgbClr val="FDFDFD"/>
                </a:solidFill>
                <a:latin typeface="Aileron"/>
              </a:rPr>
              <a:t>Safe, Calm &amp; Slow Streets</a:t>
            </a:r>
          </a:p>
          <a:p>
            <a:pPr marL="802400" lvl="1" indent="-401200" algn="l">
              <a:lnSpc>
                <a:spcPts val="5203"/>
              </a:lnSpc>
              <a:buFont typeface="Arial"/>
              <a:buChar char="•"/>
            </a:pPr>
            <a:r>
              <a:rPr lang="en-US" sz="3716" dirty="0">
                <a:solidFill>
                  <a:srgbClr val="FDFDFD"/>
                </a:solidFill>
                <a:latin typeface="Aileron"/>
              </a:rPr>
              <a:t>Building Multi-sectoral Partnerships</a:t>
            </a:r>
          </a:p>
          <a:p>
            <a:pPr marL="802400" lvl="1" indent="-401200" algn="l">
              <a:lnSpc>
                <a:spcPts val="5203"/>
              </a:lnSpc>
              <a:buFont typeface="Arial"/>
              <a:buChar char="•"/>
            </a:pPr>
            <a:r>
              <a:rPr lang="en-US" sz="3716" dirty="0">
                <a:solidFill>
                  <a:srgbClr val="FDFDFD"/>
                </a:solidFill>
                <a:latin typeface="Aileron"/>
              </a:rPr>
              <a:t>Performance Measures</a:t>
            </a:r>
          </a:p>
          <a:p>
            <a:pPr marL="802400" lvl="1" indent="-401200" algn="l">
              <a:lnSpc>
                <a:spcPts val="5203"/>
              </a:lnSpc>
              <a:buFont typeface="Arial"/>
              <a:buChar char="•"/>
            </a:pPr>
            <a:r>
              <a:rPr lang="en-US" sz="3716" dirty="0">
                <a:solidFill>
                  <a:srgbClr val="FDFDFD"/>
                </a:solidFill>
                <a:latin typeface="Aileron"/>
              </a:rPr>
              <a:t>Navigating the Municipal and State Policy Process</a:t>
            </a:r>
          </a:p>
          <a:p>
            <a:pPr marL="802400" lvl="1" indent="-401200" algn="l">
              <a:lnSpc>
                <a:spcPts val="5203"/>
              </a:lnSpc>
              <a:buFont typeface="Arial"/>
              <a:buChar char="•"/>
            </a:pPr>
            <a:r>
              <a:rPr lang="en-US" sz="3716" dirty="0">
                <a:solidFill>
                  <a:srgbClr val="FDFDFD"/>
                </a:solidFill>
                <a:latin typeface="Aileron"/>
              </a:rPr>
              <a:t>Building &amp; Maintaining Relationships with City Leadership</a:t>
            </a:r>
          </a:p>
        </p:txBody>
      </p:sp>
      <p:sp>
        <p:nvSpPr>
          <p:cNvPr id="3" name="TextBox 3"/>
          <p:cNvSpPr txBox="1">
            <a:spLocks noGrp="1"/>
          </p:cNvSpPr>
          <p:nvPr>
            <p:ph type="title" idx="4294967295"/>
          </p:nvPr>
        </p:nvSpPr>
        <p:spPr>
          <a:xfrm>
            <a:off x="361307" y="4324350"/>
            <a:ext cx="5396060" cy="9113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6"/>
              </a:lnSpc>
              <a:spcBef>
                <a:spcPct val="0"/>
              </a:spcBef>
              <a:spcAft>
                <a:spcPts val="0"/>
              </a:spcAft>
              <a:buClrTx/>
              <a:buSzTx/>
              <a:buFontTx/>
              <a:buNone/>
              <a:tabLst/>
              <a:defRPr/>
            </a:pPr>
            <a:r>
              <a:rPr kumimoji="0" lang="en-US" sz="5997" b="0" i="0" u="none" strike="noStrike" kern="1200" cap="none" spc="647" normalizeH="0" baseline="0" noProof="0" dirty="0">
                <a:ln>
                  <a:noFill/>
                </a:ln>
                <a:solidFill>
                  <a:srgbClr val="FFFFFF"/>
                </a:solidFill>
                <a:effectLst/>
                <a:uLnTx/>
                <a:uFillTx/>
                <a:latin typeface="Aileron Bold"/>
                <a:ea typeface="+mn-ea"/>
                <a:cs typeface="+mn-cs"/>
              </a:rPr>
              <a:t>TOPICS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265B"/>
        </a:solidFill>
        <a:effectLst/>
      </p:bgPr>
    </p:bg>
    <p:spTree>
      <p:nvGrpSpPr>
        <p:cNvPr id="1" name=""/>
        <p:cNvGrpSpPr/>
        <p:nvPr/>
      </p:nvGrpSpPr>
      <p:grpSpPr>
        <a:xfrm>
          <a:off x="0" y="0"/>
          <a:ext cx="0" cy="0"/>
          <a:chOff x="0" y="0"/>
          <a:chExt cx="0" cy="0"/>
        </a:xfrm>
      </p:grpSpPr>
      <p:sp>
        <p:nvSpPr>
          <p:cNvPr id="2" name="TextBox 2"/>
          <p:cNvSpPr txBox="1"/>
          <p:nvPr/>
        </p:nvSpPr>
        <p:spPr>
          <a:xfrm>
            <a:off x="5075529" y="578858"/>
            <a:ext cx="12999508" cy="9129283"/>
          </a:xfrm>
          <a:prstGeom prst="rect">
            <a:avLst/>
          </a:prstGeom>
        </p:spPr>
        <p:txBody>
          <a:bodyPr lIns="0" tIns="0" rIns="0" bIns="0" rtlCol="0" anchor="t">
            <a:spAutoFit/>
          </a:bodyPr>
          <a:lstStyle/>
          <a:p>
            <a:pPr marL="934723" lvl="1" indent="-467362" algn="l">
              <a:lnSpc>
                <a:spcPts val="6061"/>
              </a:lnSpc>
              <a:buFont typeface="Arial"/>
              <a:buChar char="•"/>
            </a:pPr>
            <a:r>
              <a:rPr lang="en-US" sz="4329" dirty="0">
                <a:solidFill>
                  <a:srgbClr val="FDFDFD"/>
                </a:solidFill>
                <a:latin typeface="Aileron"/>
              </a:rPr>
              <a:t>Invitation to</a:t>
            </a:r>
            <a:r>
              <a:rPr lang="en-US" sz="4329" dirty="0">
                <a:solidFill>
                  <a:srgbClr val="ED7D31"/>
                </a:solidFill>
                <a:latin typeface="Aileron"/>
              </a:rPr>
              <a:t> attend</a:t>
            </a:r>
            <a:r>
              <a:rPr lang="en-US" sz="4329" dirty="0">
                <a:solidFill>
                  <a:srgbClr val="FDFDFD"/>
                </a:solidFill>
                <a:latin typeface="Aileron"/>
              </a:rPr>
              <a:t> all VWAI in-person meetings, distance learning modules, and technical assistance/office hours sessions</a:t>
            </a:r>
          </a:p>
          <a:p>
            <a:pPr marL="934723" lvl="1" indent="-467362" algn="l">
              <a:lnSpc>
                <a:spcPts val="6061"/>
              </a:lnSpc>
              <a:buFont typeface="Arial"/>
              <a:buChar char="•"/>
            </a:pPr>
            <a:r>
              <a:rPr lang="en-US" sz="4329" dirty="0">
                <a:solidFill>
                  <a:srgbClr val="FDFDFD"/>
                </a:solidFill>
                <a:latin typeface="Aileron"/>
              </a:rPr>
              <a:t>Opportunity to </a:t>
            </a:r>
            <a:r>
              <a:rPr lang="en-US" sz="4329" dirty="0">
                <a:solidFill>
                  <a:srgbClr val="ED7D31"/>
                </a:solidFill>
                <a:latin typeface="Aileron"/>
              </a:rPr>
              <a:t>participate</a:t>
            </a:r>
            <a:r>
              <a:rPr lang="en-US" sz="4329" dirty="0">
                <a:solidFill>
                  <a:srgbClr val="FDFDFD"/>
                </a:solidFill>
                <a:latin typeface="Aileron"/>
              </a:rPr>
              <a:t> in a community site visit(s)</a:t>
            </a:r>
          </a:p>
          <a:p>
            <a:pPr marL="934723" lvl="1" indent="-467362" algn="l">
              <a:lnSpc>
                <a:spcPts val="6061"/>
              </a:lnSpc>
              <a:buFont typeface="Arial"/>
              <a:buChar char="•"/>
            </a:pPr>
            <a:r>
              <a:rPr lang="en-US" sz="4329" dirty="0">
                <a:solidFill>
                  <a:srgbClr val="FDFDFD"/>
                </a:solidFill>
                <a:latin typeface="Aileron"/>
              </a:rPr>
              <a:t>Opportunity to </a:t>
            </a:r>
            <a:r>
              <a:rPr lang="en-US" sz="4329" dirty="0">
                <a:solidFill>
                  <a:srgbClr val="ED7D31"/>
                </a:solidFill>
                <a:latin typeface="Aileron"/>
              </a:rPr>
              <a:t>participate</a:t>
            </a:r>
            <a:r>
              <a:rPr lang="en-US" sz="4329" dirty="0">
                <a:solidFill>
                  <a:srgbClr val="FDFDFD"/>
                </a:solidFill>
                <a:latin typeface="Aileron"/>
              </a:rPr>
              <a:t> in a Road Safety Assessment</a:t>
            </a:r>
          </a:p>
          <a:p>
            <a:pPr marL="934723" lvl="1" indent="-467362" algn="l">
              <a:lnSpc>
                <a:spcPts val="6061"/>
              </a:lnSpc>
              <a:buFont typeface="Arial"/>
              <a:buChar char="•"/>
            </a:pPr>
            <a:r>
              <a:rPr lang="en-US" sz="4329" dirty="0">
                <a:solidFill>
                  <a:srgbClr val="ED7D31"/>
                </a:solidFill>
                <a:latin typeface="Aileron"/>
              </a:rPr>
              <a:t>Access</a:t>
            </a:r>
            <a:r>
              <a:rPr lang="en-US" sz="4329" dirty="0">
                <a:solidFill>
                  <a:srgbClr val="FDFDFD"/>
                </a:solidFill>
                <a:latin typeface="Aileron"/>
              </a:rPr>
              <a:t> to public health, walking, biking, public transit, and micro-mobility experts, tools and resources</a:t>
            </a:r>
          </a:p>
          <a:p>
            <a:pPr marL="934723" lvl="1" indent="-467362" algn="l">
              <a:lnSpc>
                <a:spcPts val="6061"/>
              </a:lnSpc>
              <a:buFont typeface="Arial"/>
              <a:buChar char="•"/>
            </a:pPr>
            <a:r>
              <a:rPr lang="en-US" sz="4329" dirty="0">
                <a:solidFill>
                  <a:srgbClr val="ED7D31"/>
                </a:solidFill>
                <a:latin typeface="Aileron"/>
              </a:rPr>
              <a:t>Access</a:t>
            </a:r>
            <a:r>
              <a:rPr lang="en-US" sz="4329" dirty="0">
                <a:solidFill>
                  <a:srgbClr val="FDFDFD"/>
                </a:solidFill>
                <a:latin typeface="Aileron"/>
              </a:rPr>
              <a:t> to special project funding: $30,000</a:t>
            </a:r>
          </a:p>
          <a:p>
            <a:pPr marL="934723" lvl="1" indent="-467362" algn="l">
              <a:lnSpc>
                <a:spcPts val="6061"/>
              </a:lnSpc>
              <a:buFont typeface="Arial"/>
              <a:buChar char="•"/>
            </a:pPr>
            <a:r>
              <a:rPr lang="en-US" sz="4329" dirty="0">
                <a:solidFill>
                  <a:srgbClr val="FDFDFD"/>
                </a:solidFill>
                <a:latin typeface="Aileron"/>
              </a:rPr>
              <a:t>Opportunity to</a:t>
            </a:r>
            <a:r>
              <a:rPr lang="en-US" sz="4329" dirty="0">
                <a:solidFill>
                  <a:srgbClr val="ED7D31"/>
                </a:solidFill>
                <a:latin typeface="Aileron"/>
              </a:rPr>
              <a:t> impact</a:t>
            </a:r>
            <a:r>
              <a:rPr lang="en-US" sz="4329" dirty="0">
                <a:solidFill>
                  <a:srgbClr val="FDFDFD"/>
                </a:solidFill>
                <a:latin typeface="Aileron"/>
              </a:rPr>
              <a:t> your community</a:t>
            </a:r>
          </a:p>
        </p:txBody>
      </p:sp>
      <p:sp>
        <p:nvSpPr>
          <p:cNvPr id="3" name="TextBox 3"/>
          <p:cNvSpPr txBox="1">
            <a:spLocks noGrp="1"/>
          </p:cNvSpPr>
          <p:nvPr>
            <p:ph type="title" idx="4294967295"/>
          </p:nvPr>
        </p:nvSpPr>
        <p:spPr>
          <a:xfrm>
            <a:off x="212963" y="4135510"/>
            <a:ext cx="5220215" cy="26692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539"/>
              </a:lnSpc>
              <a:spcBef>
                <a:spcPct val="0"/>
              </a:spcBef>
              <a:spcAft>
                <a:spcPts val="0"/>
              </a:spcAft>
              <a:buClrTx/>
              <a:buSzTx/>
              <a:buFontTx/>
              <a:buNone/>
              <a:tabLst/>
              <a:defRPr/>
            </a:pPr>
            <a:r>
              <a:rPr kumimoji="0" lang="en-US" sz="8782" b="0" i="0" u="none" strike="noStrike" kern="1200" cap="none" spc="948" normalizeH="0" baseline="0" noProof="0" dirty="0">
                <a:ln>
                  <a:noFill/>
                </a:ln>
                <a:solidFill>
                  <a:srgbClr val="FFFFFF"/>
                </a:solidFill>
                <a:effectLst/>
                <a:uLnTx/>
                <a:uFillTx/>
                <a:latin typeface="Aileron Bold"/>
                <a:ea typeface="+mn-ea"/>
                <a:cs typeface="+mn-cs"/>
              </a:rPr>
              <a:t>VWAI PERKS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28700" y="1028700"/>
            <a:ext cx="15428381" cy="8217388"/>
          </a:xfrm>
          <a:custGeom>
            <a:avLst/>
            <a:gdLst/>
            <a:ahLst/>
            <a:cxnLst/>
            <a:rect l="l" t="t" r="r" b="b"/>
            <a:pathLst>
              <a:path w="15428381" h="8217388">
                <a:moveTo>
                  <a:pt x="0" y="0"/>
                </a:moveTo>
                <a:lnTo>
                  <a:pt x="15428381" y="0"/>
                </a:lnTo>
                <a:lnTo>
                  <a:pt x="15428381" y="8217388"/>
                </a:lnTo>
                <a:lnTo>
                  <a:pt x="0" y="8217388"/>
                </a:lnTo>
                <a:lnTo>
                  <a:pt x="0" y="0"/>
                </a:lnTo>
                <a:close/>
              </a:path>
            </a:pathLst>
          </a:custGeom>
          <a:blipFill>
            <a:blip r:embed="rId3"/>
            <a:stretch>
              <a:fillRect l="-4979" r="-4979"/>
            </a:stretch>
          </a:blipFill>
        </p:spPr>
        <p:txBody>
          <a:bodyPr/>
          <a:lstStyle/>
          <a:p>
            <a:endParaRPr lang="en-US"/>
          </a:p>
        </p:txBody>
      </p:sp>
      <p:pic>
        <p:nvPicPr>
          <p:cNvPr id="3" name="Picture 3" descr="Infographic showing 10 icons of people, seven colored in orange and three that are white, in front of an image of the shape of the state of Vermont, representing that approximately seven in 10 adults are overweight or obese.">
            <a:extLs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647160" y="4371975"/>
            <a:ext cx="9258300" cy="2855586"/>
          </a:xfrm>
          <a:prstGeom prst="rect">
            <a:avLst/>
          </a:prstGeom>
        </p:spPr>
      </p:pic>
      <p:sp>
        <p:nvSpPr>
          <p:cNvPr id="4" name="TextBox 4"/>
          <p:cNvSpPr txBox="1"/>
          <p:nvPr/>
        </p:nvSpPr>
        <p:spPr>
          <a:xfrm>
            <a:off x="5418685" y="7209566"/>
            <a:ext cx="7715250" cy="599440"/>
          </a:xfrm>
          <a:prstGeom prst="rect">
            <a:avLst/>
          </a:prstGeom>
        </p:spPr>
        <p:txBody>
          <a:bodyPr lIns="0" tIns="0" rIns="0" bIns="0" rtlCol="0" anchor="t">
            <a:spAutoFit/>
          </a:bodyPr>
          <a:lstStyle/>
          <a:p>
            <a:pPr algn="ctr">
              <a:lnSpc>
                <a:spcPts val="4759"/>
              </a:lnSpc>
            </a:pPr>
            <a:r>
              <a:rPr lang="en-US" sz="3399">
                <a:solidFill>
                  <a:srgbClr val="004AAD"/>
                </a:solidFill>
                <a:latin typeface="Canva Sans 1"/>
              </a:rPr>
              <a:t>Adults are Overweight/Obese</a:t>
            </a:r>
          </a:p>
        </p:txBody>
      </p:sp>
      <p:sp>
        <p:nvSpPr>
          <p:cNvPr id="5" name="TextBox 5">
            <a:extLst>
              <a:ext uri="{C183D7F6-B498-43B3-948B-1728B52AA6E4}">
                <adec:decorative xmlns:adec="http://schemas.microsoft.com/office/drawing/2017/decorative" val="1"/>
              </a:ext>
            </a:extLst>
          </p:cNvPr>
          <p:cNvSpPr txBox="1">
            <a:spLocks noGrp="1"/>
          </p:cNvSpPr>
          <p:nvPr>
            <p:ph type="title" idx="4294967295"/>
          </p:nvPr>
        </p:nvSpPr>
        <p:spPr>
          <a:xfrm>
            <a:off x="1348725" y="679112"/>
            <a:ext cx="15590550" cy="103670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992"/>
              </a:lnSpc>
              <a:spcBef>
                <a:spcPts val="0"/>
              </a:spcBef>
              <a:spcAft>
                <a:spcPts val="0"/>
              </a:spcAft>
              <a:buClrTx/>
              <a:buSzTx/>
              <a:buFontTx/>
              <a:buNone/>
              <a:tabLst/>
              <a:defRPr/>
            </a:pPr>
            <a:r>
              <a:rPr kumimoji="0" lang="en-US" sz="7400" b="0" i="0" u="none" strike="noStrike" kern="1200" cap="none" spc="-294" normalizeH="0" baseline="0" noProof="0" dirty="0">
                <a:ln>
                  <a:noFill/>
                </a:ln>
                <a:solidFill>
                  <a:srgbClr val="FFFFFF"/>
                </a:solidFill>
                <a:effectLst/>
                <a:uLnTx/>
                <a:uFillTx/>
                <a:latin typeface="Aileron Bold"/>
                <a:ea typeface="+mn-ea"/>
                <a:cs typeface="+mn-cs"/>
              </a:rPr>
              <a:t>BACKGROUND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3124200" y="3543703"/>
            <a:ext cx="12039600" cy="15452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9200" b="0" i="0" u="none" strike="noStrike" kern="1200" cap="none" spc="0" normalizeH="0" baseline="0" noProof="0" dirty="0">
                <a:ln>
                  <a:noFill/>
                </a:ln>
                <a:solidFill>
                  <a:srgbClr val="FFFFFF"/>
                </a:solidFill>
                <a:effectLst/>
                <a:uLnTx/>
                <a:uFillTx/>
                <a:latin typeface="Canva Sans 2 Bold"/>
                <a:ea typeface="+mn-ea"/>
                <a:cs typeface="+mn-cs"/>
              </a:rPr>
              <a:t>Notable Projects</a:t>
            </a:r>
          </a:p>
        </p:txBody>
      </p:sp>
    </p:spTree>
    <p:extLst>
      <p:ext uri="{BB962C8B-B14F-4D97-AF65-F5344CB8AC3E}">
        <p14:creationId xmlns:p14="http://schemas.microsoft.com/office/powerpoint/2010/main" val="2813291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descr="Image of people painting a road with multiple colors. There are crosswalk signs along the road. In the background are traffic lights and orange construction cones and roadway barriers to prevent traffic from entering the section of road being painted. ">
            <a:extLst>
              <a:ext uri="{FF2B5EF4-FFF2-40B4-BE49-F238E27FC236}">
                <a16:creationId xmlns:a16="http://schemas.microsoft.com/office/drawing/2014/main" id="{5BB20498-6232-7ADD-43DD-596D1926EE44}"/>
              </a:ext>
              <a:ext uri="{C183D7F6-B498-43B3-948B-1728B52AA6E4}">
                <adec:decorative xmlns:adec="http://schemas.microsoft.com/office/drawing/2017/decorative" val="0"/>
              </a:ext>
            </a:extLst>
          </p:cNvPr>
          <p:cNvSpPr/>
          <p:nvPr/>
        </p:nvSpPr>
        <p:spPr>
          <a:xfrm>
            <a:off x="30" y="15"/>
            <a:ext cx="18287970" cy="10286985"/>
          </a:xfrm>
          <a:custGeom>
            <a:avLst/>
            <a:gdLst/>
            <a:ahLst/>
            <a:cxnLst/>
            <a:rect l="l" t="t" r="r" b="b"/>
            <a:pathLst>
              <a:path w="18287970" h="10286985">
                <a:moveTo>
                  <a:pt x="0" y="0"/>
                </a:moveTo>
                <a:lnTo>
                  <a:pt x="18287970" y="0"/>
                </a:lnTo>
                <a:lnTo>
                  <a:pt x="18287970" y="10286985"/>
                </a:lnTo>
                <a:lnTo>
                  <a:pt x="0" y="10286985"/>
                </a:lnTo>
                <a:lnTo>
                  <a:pt x="0" y="0"/>
                </a:lnTo>
                <a:close/>
              </a:path>
            </a:pathLst>
          </a:custGeom>
          <a:blipFill>
            <a:blip r:embed="rId3"/>
            <a:stretch>
              <a:fillRect t="-443" r="-192" b="-19110"/>
            </a:stretch>
          </a:blipFill>
        </p:spPr>
        <p:txBody>
          <a:bodyPr/>
          <a:lstStyle/>
          <a:p>
            <a:endParaRPr lang="en-US" dirty="0"/>
          </a:p>
        </p:txBody>
      </p:sp>
      <p:sp>
        <p:nvSpPr>
          <p:cNvPr id="5" name="Title 4">
            <a:extLst>
              <a:ext uri="{FF2B5EF4-FFF2-40B4-BE49-F238E27FC236}">
                <a16:creationId xmlns:a16="http://schemas.microsoft.com/office/drawing/2014/main" id="{383093F7-5AE8-B364-974B-19C2383C2E61}"/>
              </a:ext>
            </a:extLst>
          </p:cNvPr>
          <p:cNvSpPr txBox="1">
            <a:spLocks noGrp="1"/>
          </p:cNvSpPr>
          <p:nvPr>
            <p:ph type="title" idx="4294967295"/>
          </p:nvPr>
        </p:nvSpPr>
        <p:spPr>
          <a:xfrm>
            <a:off x="0" y="9563101"/>
            <a:ext cx="3886200" cy="461665"/>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City of Waynesboro, Virginia</a:t>
            </a:r>
          </a:p>
        </p:txBody>
      </p:sp>
    </p:spTree>
    <p:extLst>
      <p:ext uri="{BB962C8B-B14F-4D97-AF65-F5344CB8AC3E}">
        <p14:creationId xmlns:p14="http://schemas.microsoft.com/office/powerpoint/2010/main" val="2290055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Image of a young girl wearing a helmet riding her bike on a painted cycling course that simulates a road intersection, complete with traffic cones and road markings. The course includes white arrows, bike symbols, and a small stop sign. ">
            <a:extLst>
              <a:ext uri="{FF2B5EF4-FFF2-40B4-BE49-F238E27FC236}">
                <a16:creationId xmlns:a16="http://schemas.microsoft.com/office/drawing/2014/main" id="{64FB9CDC-0E2F-50D4-450B-6465C9C0DF70}"/>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t="8514" r="-1" b="21696"/>
          <a:stretch/>
        </p:blipFill>
        <p:spPr>
          <a:xfrm>
            <a:off x="-1" y="10"/>
            <a:ext cx="11055085" cy="10286990"/>
          </a:xfrm>
          <a:prstGeom prst="rect">
            <a:avLst/>
          </a:prstGeom>
        </p:spPr>
      </p:pic>
      <p:pic>
        <p:nvPicPr>
          <p:cNvPr id="8" name="Picture 7" descr="Image of three children wearing helmets and riding bikes on a painted cycling course that simulates a road intersection, complete with traffic cones and road markings. The course includes white arrows, bike symbols, and a small stop sign. ">
            <a:extLst>
              <a:ext uri="{FF2B5EF4-FFF2-40B4-BE49-F238E27FC236}">
                <a16:creationId xmlns:a16="http://schemas.microsoft.com/office/drawing/2014/main" id="{51F4D076-3732-AB60-FDA3-6184EED761BA}"/>
              </a:ext>
              <a:ext uri="{C183D7F6-B498-43B3-948B-1728B52AA6E4}">
                <adec:decorative xmlns:adec="http://schemas.microsoft.com/office/drawing/2017/decorative" val="0"/>
              </a:ext>
            </a:extLst>
          </p:cNvPr>
          <p:cNvPicPr>
            <a:picLocks noChangeAspect="1"/>
          </p:cNvPicPr>
          <p:nvPr/>
        </p:nvPicPr>
        <p:blipFill rotWithShape="1">
          <a:blip r:embed="rId4">
            <a:extLst>
              <a:ext uri="{28A0092B-C50C-407E-A947-70E740481C1C}">
                <a14:useLocalDpi xmlns:a14="http://schemas.microsoft.com/office/drawing/2010/main" val="0"/>
              </a:ext>
            </a:extLst>
          </a:blip>
          <a:srcRect l="151" r="-3" b="-3"/>
          <a:stretch/>
        </p:blipFill>
        <p:spPr>
          <a:xfrm>
            <a:off x="11301984" y="1"/>
            <a:ext cx="6986016" cy="5020056"/>
          </a:xfrm>
          <a:prstGeom prst="rect">
            <a:avLst/>
          </a:prstGeom>
        </p:spPr>
      </p:pic>
      <p:pic>
        <p:nvPicPr>
          <p:cNvPr id="6" name="Picture 5" descr="Image of a small child wearing a helmet and riding a bicycle on a painted course that simulates roadways and intersections. Directional arrows and traffic circles are painted on the roads. An adult walks in the background. ">
            <a:extLst>
              <a:ext uri="{FF2B5EF4-FFF2-40B4-BE49-F238E27FC236}">
                <a16:creationId xmlns:a16="http://schemas.microsoft.com/office/drawing/2014/main" id="{436EAAE9-396D-E58B-1C18-36E757604674}"/>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t="8776" r="1" b="37331"/>
          <a:stretch/>
        </p:blipFill>
        <p:spPr>
          <a:xfrm>
            <a:off x="11301981" y="5266944"/>
            <a:ext cx="6986019" cy="5020056"/>
          </a:xfrm>
          <a:prstGeom prst="rect">
            <a:avLst/>
          </a:prstGeom>
        </p:spPr>
      </p:pic>
      <p:sp>
        <p:nvSpPr>
          <p:cNvPr id="11" name="Title 10">
            <a:extLst>
              <a:ext uri="{FF2B5EF4-FFF2-40B4-BE49-F238E27FC236}">
                <a16:creationId xmlns:a16="http://schemas.microsoft.com/office/drawing/2014/main" id="{2BB43F00-3FB8-25A4-12D6-F97E08A51AED}"/>
              </a:ext>
            </a:extLst>
          </p:cNvPr>
          <p:cNvSpPr txBox="1">
            <a:spLocks noGrp="1"/>
          </p:cNvSpPr>
          <p:nvPr>
            <p:ph type="title" idx="4294967295"/>
          </p:nvPr>
        </p:nvSpPr>
        <p:spPr>
          <a:xfrm>
            <a:off x="0" y="9563101"/>
            <a:ext cx="3886200" cy="461665"/>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Fairfax County, Virginia</a:t>
            </a:r>
          </a:p>
        </p:txBody>
      </p:sp>
    </p:spTree>
    <p:extLst>
      <p:ext uri="{BB962C8B-B14F-4D97-AF65-F5344CB8AC3E}">
        <p14:creationId xmlns:p14="http://schemas.microsoft.com/office/powerpoint/2010/main" val="430613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n aerial view of an intersection shows a main road with a crosswalk, colorful curb extensions, and adjacent sidewalks. The painted curb extensions feature large polka dots in red, blue, and yellow. ">
            <a:extLst>
              <a:ext uri="{FF2B5EF4-FFF2-40B4-BE49-F238E27FC236}">
                <a16:creationId xmlns:a16="http://schemas.microsoft.com/office/drawing/2014/main" id="{4F4F5502-E62F-A6FD-B690-44FC3214F898}"/>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6198" r="33352"/>
          <a:stretch/>
        </p:blipFill>
        <p:spPr>
          <a:xfrm>
            <a:off x="-1" y="10"/>
            <a:ext cx="11055085" cy="10286990"/>
          </a:xfrm>
          <a:prstGeom prst="rect">
            <a:avLst/>
          </a:prstGeom>
        </p:spPr>
      </p:pic>
      <p:pic>
        <p:nvPicPr>
          <p:cNvPr id="5" name="Picture 4" descr="An aerial view of an intersection shows a main road with colorful curb extensions, and adjacent sidewalks. The painted curb extensions feature large polka dots, handprints, stars and other shapes in red, blue, and yellow.">
            <a:extLst>
              <a:ext uri="{FF2B5EF4-FFF2-40B4-BE49-F238E27FC236}">
                <a16:creationId xmlns:a16="http://schemas.microsoft.com/office/drawing/2014/main" id="{3B0BE46B-401C-7840-5C19-735C1D31CEAD}"/>
              </a:ext>
              <a:ext uri="{C183D7F6-B498-43B3-948B-1728B52AA6E4}">
                <adec:decorative xmlns:adec="http://schemas.microsoft.com/office/drawing/2017/decorative" val="0"/>
              </a:ext>
            </a:extLst>
          </p:cNvPr>
          <p:cNvPicPr>
            <a:picLocks noChangeAspect="1"/>
          </p:cNvPicPr>
          <p:nvPr/>
        </p:nvPicPr>
        <p:blipFill rotWithShape="1">
          <a:blip r:embed="rId4">
            <a:extLst>
              <a:ext uri="{28A0092B-C50C-407E-A947-70E740481C1C}">
                <a14:useLocalDpi xmlns:a14="http://schemas.microsoft.com/office/drawing/2010/main" val="0"/>
              </a:ext>
            </a:extLst>
          </a:blip>
          <a:srcRect r="21720" b="-2"/>
          <a:stretch/>
        </p:blipFill>
        <p:spPr>
          <a:xfrm>
            <a:off x="11301984" y="1"/>
            <a:ext cx="6986016" cy="5020056"/>
          </a:xfrm>
          <a:prstGeom prst="rect">
            <a:avLst/>
          </a:prstGeom>
        </p:spPr>
      </p:pic>
      <p:pic>
        <p:nvPicPr>
          <p:cNvPr id="3" name="Picture 2" descr="Image of a group of people wearing bright green reflective vests standing along the side of a road amidst outlined shapes in curb extensions. One person is painting the shape of a hand in yellow. ">
            <a:extLst>
              <a:ext uri="{FF2B5EF4-FFF2-40B4-BE49-F238E27FC236}">
                <a16:creationId xmlns:a16="http://schemas.microsoft.com/office/drawing/2014/main" id="{60861978-3FAD-9374-52AA-3FA5AC192C11}"/>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l="1820" r="5635" b="-2"/>
          <a:stretch/>
        </p:blipFill>
        <p:spPr>
          <a:xfrm>
            <a:off x="11301981" y="5266944"/>
            <a:ext cx="6986019" cy="5020056"/>
          </a:xfrm>
          <a:prstGeom prst="rect">
            <a:avLst/>
          </a:prstGeom>
        </p:spPr>
      </p:pic>
      <p:sp>
        <p:nvSpPr>
          <p:cNvPr id="12" name="Title 11">
            <a:extLst>
              <a:ext uri="{FF2B5EF4-FFF2-40B4-BE49-F238E27FC236}">
                <a16:creationId xmlns:a16="http://schemas.microsoft.com/office/drawing/2014/main" id="{FCD5E87B-D0AC-A4A4-169D-AAA86F53E592}"/>
              </a:ext>
            </a:extLst>
          </p:cNvPr>
          <p:cNvSpPr txBox="1">
            <a:spLocks noGrp="1"/>
          </p:cNvSpPr>
          <p:nvPr>
            <p:ph type="title" idx="4294967295"/>
          </p:nvPr>
        </p:nvSpPr>
        <p:spPr>
          <a:xfrm>
            <a:off x="0" y="9563101"/>
            <a:ext cx="3886200" cy="461665"/>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City of Roanoke, Virginia</a:t>
            </a:r>
          </a:p>
        </p:txBody>
      </p:sp>
    </p:spTree>
    <p:extLst>
      <p:ext uri="{BB962C8B-B14F-4D97-AF65-F5344CB8AC3E}">
        <p14:creationId xmlns:p14="http://schemas.microsoft.com/office/powerpoint/2010/main" val="1551372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485900" y="2759578"/>
            <a:ext cx="15316200" cy="47678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Canva Sans 2 Bold"/>
                <a:ea typeface="+mn-ea"/>
                <a:cs typeface="+mn-cs"/>
              </a:rPr>
              <a:t>Health Departments </a:t>
            </a:r>
            <a:r>
              <a:rPr kumimoji="0" lang="en-US" sz="6600" b="0" i="0" u="sng" strike="noStrike" kern="1200" cap="none" spc="0" normalizeH="0" baseline="0" noProof="0" dirty="0">
                <a:ln>
                  <a:noFill/>
                </a:ln>
                <a:solidFill>
                  <a:srgbClr val="FFC000"/>
                </a:solidFill>
                <a:effectLst/>
                <a:uLnTx/>
                <a:uFillTx/>
                <a:latin typeface="Canva Sans 2 Bold"/>
                <a:ea typeface="+mn-ea"/>
                <a:cs typeface="+mn-cs"/>
              </a:rPr>
              <a:t>can</a:t>
            </a:r>
            <a:r>
              <a:rPr kumimoji="0" lang="en-US" sz="6600" b="0" i="0" u="none" strike="noStrike" kern="1200" cap="none" spc="0" normalizeH="0" baseline="0" noProof="0" dirty="0">
                <a:ln>
                  <a:noFill/>
                </a:ln>
                <a:solidFill>
                  <a:srgbClr val="FFFFFF"/>
                </a:solidFill>
                <a:effectLst/>
                <a:uLnTx/>
                <a:uFillTx/>
                <a:latin typeface="Canva Sans 2 Bold"/>
                <a:ea typeface="+mn-ea"/>
                <a:cs typeface="+mn-cs"/>
              </a:rPr>
              <a:t> lead the way encouraging and creating inclusive public health projects! </a:t>
            </a:r>
          </a:p>
        </p:txBody>
      </p:sp>
    </p:spTree>
    <p:extLst>
      <p:ext uri="{BB962C8B-B14F-4D97-AF65-F5344CB8AC3E}">
        <p14:creationId xmlns:p14="http://schemas.microsoft.com/office/powerpoint/2010/main" val="1578924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Google Shape;65;p1">
            <a:extLst>
              <a:ext uri="{C183D7F6-B498-43B3-948B-1728B52AA6E4}">
                <adec:decorative xmlns:adec="http://schemas.microsoft.com/office/drawing/2017/decorative" val="1"/>
              </a:ext>
            </a:extLst>
          </p:cNvPr>
          <p:cNvSpPr txBox="1">
            <a:spLocks noGrp="1"/>
          </p:cNvSpPr>
          <p:nvPr>
            <p:ph type="body" idx="1"/>
          </p:nvPr>
        </p:nvSpPr>
        <p:spPr>
          <a:xfrm>
            <a:off x="11258444" y="-8930"/>
            <a:ext cx="6770715" cy="10287000"/>
          </a:xfrm>
          <a:prstGeom prst="rect">
            <a:avLst/>
          </a:prstGeom>
          <a:solidFill>
            <a:schemeClr val="tx2">
              <a:lumMod val="75000"/>
            </a:schemeClr>
          </a:solidFill>
          <a:ln>
            <a:noFill/>
          </a:ln>
        </p:spPr>
        <p:txBody>
          <a:bodyPr spcFirstLastPara="1" vert="horz" wrap="square" lIns="137138" tIns="68550" rIns="137138" bIns="68550" rtlCol="0" anchor="t" anchorCtr="0">
            <a:normAutofit/>
          </a:bodyPr>
          <a:lstStyle/>
          <a:p>
            <a:pPr marL="342900">
              <a:spcBef>
                <a:spcPts val="0"/>
              </a:spcBef>
            </a:pPr>
            <a:endParaRPr lang="en-US" dirty="0"/>
          </a:p>
        </p:txBody>
      </p:sp>
      <p:pic>
        <p:nvPicPr>
          <p:cNvPr id="70" name="Google Shape;70;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648131" y="8338928"/>
            <a:ext cx="2145846" cy="1670280"/>
          </a:xfrm>
          <a:prstGeom prst="rect">
            <a:avLst/>
          </a:prstGeom>
          <a:noFill/>
          <a:ln>
            <a:noFill/>
          </a:ln>
        </p:spPr>
      </p:pic>
      <p:sp>
        <p:nvSpPr>
          <p:cNvPr id="11" name="Title 10">
            <a:extLst>
              <a:ext uri="{FF2B5EF4-FFF2-40B4-BE49-F238E27FC236}">
                <a16:creationId xmlns:a16="http://schemas.microsoft.com/office/drawing/2014/main" id="{7AAC2D45-E2AC-DB29-3958-F93920B77E57}"/>
              </a:ext>
            </a:extLst>
          </p:cNvPr>
          <p:cNvSpPr txBox="1">
            <a:spLocks noGrp="1"/>
          </p:cNvSpPr>
          <p:nvPr>
            <p:ph type="title" idx="4294967295"/>
          </p:nvPr>
        </p:nvSpPr>
        <p:spPr>
          <a:xfrm>
            <a:off x="11441576" y="1861210"/>
            <a:ext cx="6352401" cy="13388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Thank You!</a:t>
            </a:r>
          </a:p>
        </p:txBody>
      </p:sp>
      <p:sp>
        <p:nvSpPr>
          <p:cNvPr id="9" name="TextBox 8">
            <a:extLst>
              <a:ext uri="{FF2B5EF4-FFF2-40B4-BE49-F238E27FC236}">
                <a16:creationId xmlns:a16="http://schemas.microsoft.com/office/drawing/2014/main" id="{CCDE7179-3AA4-E6DB-8FA3-6DA371B03293}"/>
              </a:ext>
            </a:extLst>
          </p:cNvPr>
          <p:cNvSpPr txBox="1"/>
          <p:nvPr/>
        </p:nvSpPr>
        <p:spPr>
          <a:xfrm>
            <a:off x="11441576" y="4027989"/>
            <a:ext cx="6352401" cy="2862322"/>
          </a:xfrm>
          <a:prstGeom prst="rect">
            <a:avLst/>
          </a:prstGeom>
          <a:noFill/>
        </p:spPr>
        <p:txBody>
          <a:bodyPr wrap="square" rtlCol="0">
            <a:spAutoFit/>
          </a:bodyPr>
          <a:lstStyle/>
          <a:p>
            <a:r>
              <a:rPr lang="en-US" sz="3000" dirty="0">
                <a:solidFill>
                  <a:schemeClr val="bg1"/>
                </a:solidFill>
                <a:latin typeface="Calibri" panose="020F0502020204030204" pitchFamily="34" charset="0"/>
                <a:cs typeface="Calibri" panose="020F0502020204030204" pitchFamily="34" charset="0"/>
              </a:rPr>
              <a:t>Charles T. Brown, MPA, CPD, LCI</a:t>
            </a:r>
          </a:p>
          <a:p>
            <a:endParaRPr lang="en-US" sz="3000" dirty="0">
              <a:solidFill>
                <a:schemeClr val="bg1"/>
              </a:solidFill>
              <a:latin typeface="Calibri" panose="020F0502020204030204" pitchFamily="34" charset="0"/>
              <a:cs typeface="Calibri" panose="020F0502020204030204" pitchFamily="34" charset="0"/>
            </a:endParaRPr>
          </a:p>
          <a:p>
            <a:r>
              <a:rPr lang="en-US" sz="3000" i="1" dirty="0">
                <a:solidFill>
                  <a:schemeClr val="bg1"/>
                </a:solidFill>
                <a:latin typeface="Calibri" panose="020F0502020204030204" pitchFamily="34" charset="0"/>
                <a:cs typeface="Calibri" panose="020F0502020204030204" pitchFamily="34" charset="0"/>
              </a:rPr>
              <a:t>Email: </a:t>
            </a:r>
            <a:r>
              <a:rPr lang="en-US" sz="3000" i="1"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charlesbrown@equitablecities.com</a:t>
            </a:r>
            <a:endParaRPr lang="en-US" sz="3000" i="1" dirty="0">
              <a:solidFill>
                <a:schemeClr val="bg1"/>
              </a:solidFill>
              <a:latin typeface="Calibri" panose="020F0502020204030204" pitchFamily="34" charset="0"/>
              <a:cs typeface="Calibri" panose="020F0502020204030204" pitchFamily="34" charset="0"/>
            </a:endParaRPr>
          </a:p>
          <a:p>
            <a:endParaRPr lang="en-US" sz="3000" i="1" dirty="0">
              <a:solidFill>
                <a:schemeClr val="bg1"/>
              </a:solidFill>
              <a:latin typeface="Calibri" panose="020F0502020204030204" pitchFamily="34" charset="0"/>
              <a:cs typeface="Calibri" panose="020F0502020204030204" pitchFamily="34" charset="0"/>
            </a:endParaRPr>
          </a:p>
          <a:p>
            <a:r>
              <a:rPr lang="en-US" sz="3000" i="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www.equitablecities.com</a:t>
            </a:r>
            <a:r>
              <a:rPr lang="en-US" sz="3000" i="1" dirty="0">
                <a:solidFill>
                  <a:schemeClr val="bg1"/>
                </a:solidFill>
                <a:latin typeface="Calibri" panose="020F0502020204030204" pitchFamily="34" charset="0"/>
                <a:cs typeface="Calibri" panose="020F0502020204030204" pitchFamily="34" charset="0"/>
              </a:rPr>
              <a:t> </a:t>
            </a:r>
            <a:endParaRPr lang="en-US" sz="3000" dirty="0">
              <a:solidFill>
                <a:schemeClr val="bg1"/>
              </a:solidFill>
              <a:latin typeface="Calibri" panose="020F0502020204030204" pitchFamily="34" charset="0"/>
              <a:cs typeface="Calibri" panose="020F0502020204030204" pitchFamily="34" charset="0"/>
            </a:endParaRPr>
          </a:p>
        </p:txBody>
      </p:sp>
      <p:pic>
        <p:nvPicPr>
          <p:cNvPr id="3" name="Picture 2" descr="Image of a young girl wearing a helmet riding her bike on a painted cycling course that simulates a road intersection, complete with traffic cones and road markings. The course includes white arrows, bike symbols, and a small stop sign. ">
            <a:extLst>
              <a:ext uri="{FF2B5EF4-FFF2-40B4-BE49-F238E27FC236}">
                <a16:creationId xmlns:a16="http://schemas.microsoft.com/office/drawing/2014/main" id="{BD89156C-134E-28C4-745C-F2DC12912550}"/>
              </a:ext>
              <a:ext uri="{C183D7F6-B498-43B3-948B-1728B52AA6E4}">
                <adec:decorative xmlns:adec="http://schemas.microsoft.com/office/drawing/2017/decorative" val="0"/>
              </a:ext>
            </a:extLst>
          </p:cNvPr>
          <p:cNvPicPr>
            <a:picLocks noChangeAspect="1"/>
          </p:cNvPicPr>
          <p:nvPr/>
        </p:nvPicPr>
        <p:blipFill rotWithShape="1">
          <a:blip r:embed="rId6">
            <a:extLst>
              <a:ext uri="{28A0092B-C50C-407E-A947-70E740481C1C}">
                <a14:useLocalDpi xmlns:a14="http://schemas.microsoft.com/office/drawing/2010/main" val="0"/>
              </a:ext>
            </a:extLst>
          </a:blip>
          <a:srcRect t="8514" r="-1" b="21696"/>
          <a:stretch/>
        </p:blipFill>
        <p:spPr>
          <a:xfrm>
            <a:off x="-1" y="10"/>
            <a:ext cx="11055085" cy="10286990"/>
          </a:xfrm>
          <a:prstGeom prst="rect">
            <a:avLst/>
          </a:prstGeom>
        </p:spPr>
      </p:pic>
    </p:spTree>
    <p:extLst>
      <p:ext uri="{BB962C8B-B14F-4D97-AF65-F5344CB8AC3E}">
        <p14:creationId xmlns:p14="http://schemas.microsoft.com/office/powerpoint/2010/main" val="2176056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B4E4B8BB-2060-3BBC-35A4-7058ABC977AC}"/>
              </a:ext>
            </a:extLst>
          </p:cNvPr>
          <p:cNvSpPr txBox="1"/>
          <p:nvPr/>
        </p:nvSpPr>
        <p:spPr>
          <a:xfrm>
            <a:off x="1440509" y="4906309"/>
            <a:ext cx="14809702" cy="830997"/>
          </a:xfrm>
          <a:prstGeom prst="rect">
            <a:avLst/>
          </a:prstGeom>
          <a:solidFill>
            <a:schemeClr val="bg1"/>
          </a:solid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000"/>
              <a:tabLst>
                <a:tab pos="457200" algn="l"/>
              </a:tabLst>
            </a:pPr>
            <a:r>
              <a:rPr lang="en-US" sz="1600" dirty="0">
                <a:solidFill>
                  <a:srgbClr val="2D3B45"/>
                </a:solidFill>
                <a:effectLst/>
                <a:highlight>
                  <a:srgbClr val="FFFFFF"/>
                </a:highlight>
                <a:latin typeface="Calibri"/>
                <a:ea typeface="Aptos" panose="020B0004020202020204" pitchFamily="34" charset="0"/>
                <a:cs typeface="Aptos" panose="020B0004020202020204" pitchFamily="34" charset="0"/>
              </a:rPr>
              <a:t>This project was supported by funds made available from the Centers for Disease Control and Prevention, Center for State, Tribal, Local and Territorial Support, through cooperative agreement OT18-1802, Strengthening Public Health Systems and Services Through National Partnerships to Improve and Protect the Nation’s Health award #6 NU38OT000303-04-02.</a:t>
            </a:r>
            <a:r>
              <a:rPr lang="en-US" sz="1600" dirty="0">
                <a:solidFill>
                  <a:srgbClr val="2D3B45"/>
                </a:solidFill>
                <a:effectLst/>
                <a:latin typeface="Calibri"/>
                <a:ea typeface="Aptos" panose="020B0004020202020204" pitchFamily="34" charset="0"/>
                <a:cs typeface="Aptos" panose="020B0004020202020204" pitchFamily="34" charset="0"/>
              </a:rPr>
              <a:t> </a:t>
            </a:r>
            <a:r>
              <a:rPr lang="en-US" sz="1600" dirty="0">
                <a:solidFill>
                  <a:srgbClr val="2D3B45"/>
                </a:solidFill>
                <a:latin typeface="Calibri"/>
                <a:ea typeface="Aptos" panose="020B0004020202020204" pitchFamily="34" charset="0"/>
                <a:cs typeface="Aptos" panose="020B0004020202020204" pitchFamily="34" charset="0"/>
              </a:rPr>
              <a:t> Copyright © 2024 Equitable Cities, LLC. All rights reserved. </a:t>
            </a:r>
            <a:endParaRPr lang="en-US" sz="1600" dirty="0">
              <a:effectLst/>
              <a:latin typeface="Aptos"/>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348369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28700" y="1028700"/>
            <a:ext cx="15428381" cy="8217388"/>
          </a:xfrm>
          <a:custGeom>
            <a:avLst/>
            <a:gdLst/>
            <a:ahLst/>
            <a:cxnLst/>
            <a:rect l="l" t="t" r="r" b="b"/>
            <a:pathLst>
              <a:path w="15428381" h="8217388">
                <a:moveTo>
                  <a:pt x="0" y="0"/>
                </a:moveTo>
                <a:lnTo>
                  <a:pt x="15428381" y="0"/>
                </a:lnTo>
                <a:lnTo>
                  <a:pt x="15428381" y="8217388"/>
                </a:lnTo>
                <a:lnTo>
                  <a:pt x="0" y="8217388"/>
                </a:lnTo>
                <a:lnTo>
                  <a:pt x="0" y="0"/>
                </a:lnTo>
                <a:close/>
              </a:path>
            </a:pathLst>
          </a:custGeom>
          <a:blipFill>
            <a:blip r:embed="rId3"/>
            <a:stretch>
              <a:fillRect l="-4979" r="-4979"/>
            </a:stretch>
          </a:blipFill>
        </p:spPr>
        <p:txBody>
          <a:bodyPr/>
          <a:lstStyle/>
          <a:p>
            <a:endParaRPr lang="en-US"/>
          </a:p>
        </p:txBody>
      </p:sp>
      <p:pic>
        <p:nvPicPr>
          <p:cNvPr id="3" name="Picture 3" descr="Infographic showing 10 icons of people, one colored in orange and nine that are white, in front of an image of the shape of the state of Vermont, representing that approximately one in 10 adults have diabetes.">
            <a:extLs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647160" y="4371975"/>
            <a:ext cx="9258300" cy="2855586"/>
          </a:xfrm>
          <a:prstGeom prst="rect">
            <a:avLst/>
          </a:prstGeom>
        </p:spPr>
      </p:pic>
      <p:sp>
        <p:nvSpPr>
          <p:cNvPr id="4" name="TextBox 4"/>
          <p:cNvSpPr txBox="1"/>
          <p:nvPr/>
        </p:nvSpPr>
        <p:spPr>
          <a:xfrm>
            <a:off x="5418685" y="7002444"/>
            <a:ext cx="7715250" cy="599440"/>
          </a:xfrm>
          <a:prstGeom prst="rect">
            <a:avLst/>
          </a:prstGeom>
        </p:spPr>
        <p:txBody>
          <a:bodyPr lIns="0" tIns="0" rIns="0" bIns="0" rtlCol="0" anchor="t">
            <a:spAutoFit/>
          </a:bodyPr>
          <a:lstStyle/>
          <a:p>
            <a:pPr algn="ctr">
              <a:lnSpc>
                <a:spcPts val="4759"/>
              </a:lnSpc>
            </a:pPr>
            <a:r>
              <a:rPr lang="en-US" sz="3399">
                <a:solidFill>
                  <a:srgbClr val="004AAD"/>
                </a:solidFill>
                <a:latin typeface="Canva Sans 1"/>
              </a:rPr>
              <a:t>Adults with Diabetes</a:t>
            </a:r>
          </a:p>
        </p:txBody>
      </p:sp>
      <p:sp>
        <p:nvSpPr>
          <p:cNvPr id="5" name="TextBox 5">
            <a:extLst>
              <a:ext uri="{C183D7F6-B498-43B3-948B-1728B52AA6E4}">
                <adec:decorative xmlns:adec="http://schemas.microsoft.com/office/drawing/2017/decorative" val="1"/>
              </a:ext>
            </a:extLst>
          </p:cNvPr>
          <p:cNvSpPr txBox="1"/>
          <p:nvPr/>
        </p:nvSpPr>
        <p:spPr>
          <a:xfrm>
            <a:off x="1348725" y="679112"/>
            <a:ext cx="15590550" cy="1036703"/>
          </a:xfrm>
          <a:prstGeom prst="rect">
            <a:avLst/>
          </a:prstGeom>
        </p:spPr>
        <p:txBody>
          <a:bodyPr lIns="0" tIns="0" rIns="0" bIns="0" rtlCol="0" anchor="t">
            <a:spAutoFit/>
          </a:bodyPr>
          <a:lstStyle/>
          <a:p>
            <a:pPr algn="l">
              <a:lnSpc>
                <a:spcPts val="7992"/>
              </a:lnSpc>
            </a:pPr>
            <a:r>
              <a:rPr lang="en-US" sz="7400" spc="-294">
                <a:solidFill>
                  <a:srgbClr val="FFFFFF"/>
                </a:solidFill>
                <a:latin typeface="Aileron Bold"/>
              </a:rPr>
              <a:t>BACKGROUND</a:t>
            </a:r>
          </a:p>
        </p:txBody>
      </p:sp>
      <p:sp>
        <p:nvSpPr>
          <p:cNvPr id="6" name="Title 5">
            <a:extLst>
              <a:ext uri="{FF2B5EF4-FFF2-40B4-BE49-F238E27FC236}">
                <a16:creationId xmlns:a16="http://schemas.microsoft.com/office/drawing/2014/main" id="{931228FE-43DE-8264-84A3-338F98D50EA8}"/>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Background on diabetes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28700" y="1028700"/>
            <a:ext cx="15428381" cy="8217388"/>
          </a:xfrm>
          <a:custGeom>
            <a:avLst/>
            <a:gdLst/>
            <a:ahLst/>
            <a:cxnLst/>
            <a:rect l="l" t="t" r="r" b="b"/>
            <a:pathLst>
              <a:path w="15428381" h="8217388">
                <a:moveTo>
                  <a:pt x="0" y="0"/>
                </a:moveTo>
                <a:lnTo>
                  <a:pt x="15428381" y="0"/>
                </a:lnTo>
                <a:lnTo>
                  <a:pt x="15428381" y="8217388"/>
                </a:lnTo>
                <a:lnTo>
                  <a:pt x="0" y="8217388"/>
                </a:lnTo>
                <a:lnTo>
                  <a:pt x="0" y="0"/>
                </a:lnTo>
                <a:close/>
              </a:path>
            </a:pathLst>
          </a:custGeom>
          <a:blipFill>
            <a:blip r:embed="rId3"/>
            <a:stretch>
              <a:fillRect l="-4979" r="-4979"/>
            </a:stretch>
          </a:blipFill>
        </p:spPr>
        <p:txBody>
          <a:bodyPr/>
          <a:lstStyle/>
          <a:p>
            <a:endParaRPr lang="en-US"/>
          </a:p>
        </p:txBody>
      </p:sp>
      <p:pic>
        <p:nvPicPr>
          <p:cNvPr id="3" name="Picture 3" descr="Infographic showing 10 icons of people, four colored in orange and six that are white, in front of an image of the shape of the state of Vermont, representing that approximately four in 10 adults have high cholesterol.">
            <a:extLs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647160" y="4371975"/>
            <a:ext cx="9258300" cy="2855586"/>
          </a:xfrm>
          <a:prstGeom prst="rect">
            <a:avLst/>
          </a:prstGeom>
        </p:spPr>
      </p:pic>
      <p:sp>
        <p:nvSpPr>
          <p:cNvPr id="4" name="TextBox 4"/>
          <p:cNvSpPr txBox="1"/>
          <p:nvPr/>
        </p:nvSpPr>
        <p:spPr>
          <a:xfrm>
            <a:off x="5418685" y="7002444"/>
            <a:ext cx="7715250" cy="599440"/>
          </a:xfrm>
          <a:prstGeom prst="rect">
            <a:avLst/>
          </a:prstGeom>
        </p:spPr>
        <p:txBody>
          <a:bodyPr lIns="0" tIns="0" rIns="0" bIns="0" rtlCol="0" anchor="t">
            <a:spAutoFit/>
          </a:bodyPr>
          <a:lstStyle/>
          <a:p>
            <a:pPr algn="ctr">
              <a:lnSpc>
                <a:spcPts val="4759"/>
              </a:lnSpc>
            </a:pPr>
            <a:r>
              <a:rPr lang="en-US" sz="3399">
                <a:solidFill>
                  <a:srgbClr val="004AAD"/>
                </a:solidFill>
                <a:latin typeface="Canva Sans 1"/>
              </a:rPr>
              <a:t>Adults with High Cholesterol</a:t>
            </a:r>
          </a:p>
        </p:txBody>
      </p:sp>
      <p:sp>
        <p:nvSpPr>
          <p:cNvPr id="5" name="TextBox 5">
            <a:extLst>
              <a:ext uri="{C183D7F6-B498-43B3-948B-1728B52AA6E4}">
                <adec:decorative xmlns:adec="http://schemas.microsoft.com/office/drawing/2017/decorative" val="1"/>
              </a:ext>
            </a:extLst>
          </p:cNvPr>
          <p:cNvSpPr txBox="1"/>
          <p:nvPr/>
        </p:nvSpPr>
        <p:spPr>
          <a:xfrm>
            <a:off x="1348725" y="679112"/>
            <a:ext cx="15590550" cy="1036703"/>
          </a:xfrm>
          <a:prstGeom prst="rect">
            <a:avLst/>
          </a:prstGeom>
        </p:spPr>
        <p:txBody>
          <a:bodyPr lIns="0" tIns="0" rIns="0" bIns="0" rtlCol="0" anchor="t">
            <a:spAutoFit/>
          </a:bodyPr>
          <a:lstStyle/>
          <a:p>
            <a:pPr algn="l">
              <a:lnSpc>
                <a:spcPts val="7992"/>
              </a:lnSpc>
            </a:pPr>
            <a:r>
              <a:rPr lang="en-US" sz="7400" spc="-294">
                <a:solidFill>
                  <a:srgbClr val="FFFFFF"/>
                </a:solidFill>
                <a:latin typeface="Aileron"/>
              </a:rPr>
              <a:t>BACKGROUND</a:t>
            </a:r>
          </a:p>
        </p:txBody>
      </p:sp>
      <p:sp>
        <p:nvSpPr>
          <p:cNvPr id="6" name="Title 5">
            <a:extLst>
              <a:ext uri="{FF2B5EF4-FFF2-40B4-BE49-F238E27FC236}">
                <a16:creationId xmlns:a16="http://schemas.microsoft.com/office/drawing/2014/main" id="{888AEC0D-120B-A66C-3C39-E1EDAB8D608E}"/>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Background on </a:t>
            </a:r>
            <a:r>
              <a:rPr lang="en-US" dirty="0" err="1"/>
              <a:t>colesterol</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28700" y="1028700"/>
            <a:ext cx="15428381" cy="8217388"/>
          </a:xfrm>
          <a:custGeom>
            <a:avLst/>
            <a:gdLst/>
            <a:ahLst/>
            <a:cxnLst/>
            <a:rect l="l" t="t" r="r" b="b"/>
            <a:pathLst>
              <a:path w="15428381" h="8217388">
                <a:moveTo>
                  <a:pt x="0" y="0"/>
                </a:moveTo>
                <a:lnTo>
                  <a:pt x="15428381" y="0"/>
                </a:lnTo>
                <a:lnTo>
                  <a:pt x="15428381" y="8217388"/>
                </a:lnTo>
                <a:lnTo>
                  <a:pt x="0" y="8217388"/>
                </a:lnTo>
                <a:lnTo>
                  <a:pt x="0" y="0"/>
                </a:lnTo>
                <a:close/>
              </a:path>
            </a:pathLst>
          </a:custGeom>
          <a:blipFill>
            <a:blip r:embed="rId3"/>
            <a:stretch>
              <a:fillRect l="-4979" r="-4979"/>
            </a:stretch>
          </a:blipFill>
        </p:spPr>
        <p:txBody>
          <a:bodyPr/>
          <a:lstStyle/>
          <a:p>
            <a:endParaRPr lang="en-US"/>
          </a:p>
        </p:txBody>
      </p:sp>
      <p:pic>
        <p:nvPicPr>
          <p:cNvPr id="3" name="Picture 3" descr="Infographic showing 10 icons of people, three colored in orange and seven that are white, in front of an image of the shape of the state of Vermont, representing that approximately three in 10 adults have hypertension."/>
          <p:cNvPicPr>
            <a:picLocks noChangeAspect="1"/>
          </p:cNvPicPr>
          <p:nvPr/>
        </p:nvPicPr>
        <p:blipFill>
          <a:blip r:embed="rId4"/>
          <a:stretch>
            <a:fillRect/>
          </a:stretch>
        </p:blipFill>
        <p:spPr>
          <a:xfrm>
            <a:off x="4647160" y="4371975"/>
            <a:ext cx="9258300" cy="2855586"/>
          </a:xfrm>
          <a:prstGeom prst="rect">
            <a:avLst/>
          </a:prstGeom>
        </p:spPr>
      </p:pic>
      <p:sp>
        <p:nvSpPr>
          <p:cNvPr id="4" name="TextBox 4"/>
          <p:cNvSpPr txBox="1"/>
          <p:nvPr/>
        </p:nvSpPr>
        <p:spPr>
          <a:xfrm>
            <a:off x="5418685" y="7071485"/>
            <a:ext cx="7715250" cy="599440"/>
          </a:xfrm>
          <a:prstGeom prst="rect">
            <a:avLst/>
          </a:prstGeom>
        </p:spPr>
        <p:txBody>
          <a:bodyPr lIns="0" tIns="0" rIns="0" bIns="0" rtlCol="0" anchor="t">
            <a:spAutoFit/>
          </a:bodyPr>
          <a:lstStyle/>
          <a:p>
            <a:pPr algn="ctr">
              <a:lnSpc>
                <a:spcPts val="4759"/>
              </a:lnSpc>
            </a:pPr>
            <a:r>
              <a:rPr lang="en-US" sz="3399">
                <a:solidFill>
                  <a:srgbClr val="004AAD"/>
                </a:solidFill>
                <a:latin typeface="Canva Sans 1"/>
              </a:rPr>
              <a:t>Adults with Hypertension</a:t>
            </a:r>
          </a:p>
        </p:txBody>
      </p:sp>
      <p:sp>
        <p:nvSpPr>
          <p:cNvPr id="5" name="TextBox 5">
            <a:extLst>
              <a:ext uri="{C183D7F6-B498-43B3-948B-1728B52AA6E4}">
                <adec:decorative xmlns:adec="http://schemas.microsoft.com/office/drawing/2017/decorative" val="1"/>
              </a:ext>
            </a:extLst>
          </p:cNvPr>
          <p:cNvSpPr txBox="1"/>
          <p:nvPr/>
        </p:nvSpPr>
        <p:spPr>
          <a:xfrm>
            <a:off x="1348725" y="679112"/>
            <a:ext cx="15590550" cy="1036703"/>
          </a:xfrm>
          <a:prstGeom prst="rect">
            <a:avLst/>
          </a:prstGeom>
        </p:spPr>
        <p:txBody>
          <a:bodyPr lIns="0" tIns="0" rIns="0" bIns="0" rtlCol="0" anchor="t">
            <a:spAutoFit/>
          </a:bodyPr>
          <a:lstStyle/>
          <a:p>
            <a:pPr algn="l">
              <a:lnSpc>
                <a:spcPts val="7992"/>
              </a:lnSpc>
            </a:pPr>
            <a:r>
              <a:rPr lang="en-US" sz="7400" spc="-294">
                <a:solidFill>
                  <a:srgbClr val="FFFFFF"/>
                </a:solidFill>
                <a:latin typeface="Aileron Bold"/>
              </a:rPr>
              <a:t>BACKGROUND</a:t>
            </a:r>
          </a:p>
        </p:txBody>
      </p:sp>
      <p:sp>
        <p:nvSpPr>
          <p:cNvPr id="6" name="Title 5">
            <a:extLst>
              <a:ext uri="{FF2B5EF4-FFF2-40B4-BE49-F238E27FC236}">
                <a16:creationId xmlns:a16="http://schemas.microsoft.com/office/drawing/2014/main" id="{E4E828D6-9CFA-04DF-7EFF-B7A262DAD0BF}"/>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Background on hypertension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28700" y="1028700"/>
            <a:ext cx="15428381" cy="8217388"/>
          </a:xfrm>
          <a:custGeom>
            <a:avLst/>
            <a:gdLst/>
            <a:ahLst/>
            <a:cxnLst/>
            <a:rect l="l" t="t" r="r" b="b"/>
            <a:pathLst>
              <a:path w="15428381" h="8217388">
                <a:moveTo>
                  <a:pt x="0" y="0"/>
                </a:moveTo>
                <a:lnTo>
                  <a:pt x="15428381" y="0"/>
                </a:lnTo>
                <a:lnTo>
                  <a:pt x="15428381" y="8217388"/>
                </a:lnTo>
                <a:lnTo>
                  <a:pt x="0" y="8217388"/>
                </a:lnTo>
                <a:lnTo>
                  <a:pt x="0" y="0"/>
                </a:lnTo>
                <a:close/>
              </a:path>
            </a:pathLst>
          </a:custGeom>
          <a:blipFill>
            <a:blip r:embed="rId3"/>
            <a:stretch>
              <a:fillRect l="-4979" r="-4979"/>
            </a:stretch>
          </a:blipFill>
        </p:spPr>
        <p:txBody>
          <a:bodyPr/>
          <a:lstStyle/>
          <a:p>
            <a:endParaRPr lang="en-US"/>
          </a:p>
        </p:txBody>
      </p:sp>
      <p:pic>
        <p:nvPicPr>
          <p:cNvPr id="3" name="Picture 3" descr="Infographic showing 10 icons of people, two colored in orange and eight that are white, in front of an image of the shape of the state of Vermont, representing that approximately two in 10 adults report no physical activity during the past month."/>
          <p:cNvPicPr>
            <a:picLocks noChangeAspect="1"/>
          </p:cNvPicPr>
          <p:nvPr/>
        </p:nvPicPr>
        <p:blipFill>
          <a:blip r:embed="rId4"/>
          <a:stretch>
            <a:fillRect/>
          </a:stretch>
        </p:blipFill>
        <p:spPr>
          <a:xfrm>
            <a:off x="4647160" y="4371975"/>
            <a:ext cx="9258300" cy="2855586"/>
          </a:xfrm>
          <a:prstGeom prst="rect">
            <a:avLst/>
          </a:prstGeom>
        </p:spPr>
      </p:pic>
      <p:sp>
        <p:nvSpPr>
          <p:cNvPr id="4" name="TextBox 4"/>
          <p:cNvSpPr txBox="1"/>
          <p:nvPr/>
        </p:nvSpPr>
        <p:spPr>
          <a:xfrm>
            <a:off x="5418685" y="6864363"/>
            <a:ext cx="7715250" cy="599440"/>
          </a:xfrm>
          <a:prstGeom prst="rect">
            <a:avLst/>
          </a:prstGeom>
        </p:spPr>
        <p:txBody>
          <a:bodyPr lIns="0" tIns="0" rIns="0" bIns="0" rtlCol="0" anchor="t">
            <a:spAutoFit/>
          </a:bodyPr>
          <a:lstStyle/>
          <a:p>
            <a:pPr algn="ctr">
              <a:lnSpc>
                <a:spcPts val="4759"/>
              </a:lnSpc>
            </a:pPr>
            <a:r>
              <a:rPr lang="en-US" sz="3399">
                <a:solidFill>
                  <a:srgbClr val="004AAD"/>
                </a:solidFill>
                <a:latin typeface="Canva Sans 1"/>
              </a:rPr>
              <a:t>Adults with No Physical Activity</a:t>
            </a:r>
          </a:p>
        </p:txBody>
      </p:sp>
      <p:sp>
        <p:nvSpPr>
          <p:cNvPr id="5" name="TextBox 5">
            <a:extLst>
              <a:ext uri="{C183D7F6-B498-43B3-948B-1728B52AA6E4}">
                <adec:decorative xmlns:adec="http://schemas.microsoft.com/office/drawing/2017/decorative" val="1"/>
              </a:ext>
            </a:extLst>
          </p:cNvPr>
          <p:cNvSpPr txBox="1"/>
          <p:nvPr/>
        </p:nvSpPr>
        <p:spPr>
          <a:xfrm>
            <a:off x="1348725" y="679112"/>
            <a:ext cx="15590550" cy="1036703"/>
          </a:xfrm>
          <a:prstGeom prst="rect">
            <a:avLst/>
          </a:prstGeom>
        </p:spPr>
        <p:txBody>
          <a:bodyPr lIns="0" tIns="0" rIns="0" bIns="0" rtlCol="0" anchor="t">
            <a:spAutoFit/>
          </a:bodyPr>
          <a:lstStyle/>
          <a:p>
            <a:pPr algn="l">
              <a:lnSpc>
                <a:spcPts val="7992"/>
              </a:lnSpc>
            </a:pPr>
            <a:r>
              <a:rPr lang="en-US" sz="7400" spc="-294">
                <a:solidFill>
                  <a:srgbClr val="FFFFFF"/>
                </a:solidFill>
                <a:latin typeface="Aileron Bold"/>
              </a:rPr>
              <a:t>BACKGROUND</a:t>
            </a:r>
          </a:p>
        </p:txBody>
      </p:sp>
      <p:sp>
        <p:nvSpPr>
          <p:cNvPr id="6" name="Title 5">
            <a:extLst>
              <a:ext uri="{FF2B5EF4-FFF2-40B4-BE49-F238E27FC236}">
                <a16:creationId xmlns:a16="http://schemas.microsoft.com/office/drawing/2014/main" id="{68297383-27DD-011A-F099-84A634555F1B}"/>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Background on no physical activity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28700" y="1028700"/>
            <a:ext cx="15428381" cy="8217388"/>
          </a:xfrm>
          <a:custGeom>
            <a:avLst/>
            <a:gdLst/>
            <a:ahLst/>
            <a:cxnLst/>
            <a:rect l="l" t="t" r="r" b="b"/>
            <a:pathLst>
              <a:path w="15428381" h="8217388">
                <a:moveTo>
                  <a:pt x="0" y="0"/>
                </a:moveTo>
                <a:lnTo>
                  <a:pt x="15428381" y="0"/>
                </a:lnTo>
                <a:lnTo>
                  <a:pt x="15428381" y="8217388"/>
                </a:lnTo>
                <a:lnTo>
                  <a:pt x="0" y="8217388"/>
                </a:lnTo>
                <a:lnTo>
                  <a:pt x="0" y="0"/>
                </a:lnTo>
                <a:close/>
              </a:path>
            </a:pathLst>
          </a:custGeom>
          <a:blipFill>
            <a:blip r:embed="rId3"/>
            <a:stretch>
              <a:fillRect l="-4979" r="-4979"/>
            </a:stretch>
          </a:blipFill>
        </p:spPr>
        <p:txBody>
          <a:bodyPr/>
          <a:lstStyle/>
          <a:p>
            <a:endParaRPr lang="en-US"/>
          </a:p>
        </p:txBody>
      </p:sp>
      <p:pic>
        <p:nvPicPr>
          <p:cNvPr id="3"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28690" y="3268037"/>
            <a:ext cx="4147855" cy="4147855"/>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171506" y="3268037"/>
            <a:ext cx="4147855" cy="4147855"/>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615166" y="3268037"/>
            <a:ext cx="4147855" cy="4147855"/>
          </a:xfrm>
          <a:prstGeom prst="rect">
            <a:avLst/>
          </a:prstGeom>
        </p:spPr>
      </p:pic>
      <p:sp>
        <p:nvSpPr>
          <p:cNvPr id="6" name="TextBox 6"/>
          <p:cNvSpPr txBox="1"/>
          <p:nvPr/>
        </p:nvSpPr>
        <p:spPr>
          <a:xfrm>
            <a:off x="2174345" y="7103258"/>
            <a:ext cx="3456546" cy="1381760"/>
          </a:xfrm>
          <a:prstGeom prst="rect">
            <a:avLst/>
          </a:prstGeom>
        </p:spPr>
        <p:txBody>
          <a:bodyPr lIns="0" tIns="0" rIns="0" bIns="0" rtlCol="0" anchor="t">
            <a:spAutoFit/>
          </a:bodyPr>
          <a:lstStyle/>
          <a:p>
            <a:pPr algn="ctr">
              <a:lnSpc>
                <a:spcPts val="3640"/>
              </a:lnSpc>
            </a:pPr>
            <a:r>
              <a:rPr lang="en-US" sz="2600">
                <a:solidFill>
                  <a:srgbClr val="004AAD"/>
                </a:solidFill>
                <a:latin typeface="Canva Sans 1"/>
              </a:rPr>
              <a:t>pedestrian injury crashes at mid-block crossing</a:t>
            </a:r>
          </a:p>
        </p:txBody>
      </p:sp>
      <p:sp>
        <p:nvSpPr>
          <p:cNvPr id="7" name="TextBox 7"/>
          <p:cNvSpPr txBox="1"/>
          <p:nvPr/>
        </p:nvSpPr>
        <p:spPr>
          <a:xfrm>
            <a:off x="7014618" y="7103258"/>
            <a:ext cx="3456546" cy="1381760"/>
          </a:xfrm>
          <a:prstGeom prst="rect">
            <a:avLst/>
          </a:prstGeom>
        </p:spPr>
        <p:txBody>
          <a:bodyPr lIns="0" tIns="0" rIns="0" bIns="0" rtlCol="0" anchor="t">
            <a:spAutoFit/>
          </a:bodyPr>
          <a:lstStyle/>
          <a:p>
            <a:pPr algn="ctr">
              <a:lnSpc>
                <a:spcPts val="3640"/>
              </a:lnSpc>
            </a:pPr>
            <a:r>
              <a:rPr lang="en-US" sz="2600">
                <a:solidFill>
                  <a:srgbClr val="004AAD"/>
                </a:solidFill>
                <a:latin typeface="Canva Sans 1"/>
              </a:rPr>
              <a:t>pedestrian injury crashes without a marked crosswalk</a:t>
            </a:r>
          </a:p>
        </p:txBody>
      </p:sp>
      <p:sp>
        <p:nvSpPr>
          <p:cNvPr id="8" name="TextBox 8"/>
          <p:cNvSpPr txBox="1"/>
          <p:nvPr/>
        </p:nvSpPr>
        <p:spPr>
          <a:xfrm>
            <a:off x="11517161" y="7103258"/>
            <a:ext cx="3456546" cy="1381760"/>
          </a:xfrm>
          <a:prstGeom prst="rect">
            <a:avLst/>
          </a:prstGeom>
        </p:spPr>
        <p:txBody>
          <a:bodyPr lIns="0" tIns="0" rIns="0" bIns="0" rtlCol="0" anchor="t">
            <a:spAutoFit/>
          </a:bodyPr>
          <a:lstStyle/>
          <a:p>
            <a:pPr algn="ctr">
              <a:lnSpc>
                <a:spcPts val="3640"/>
              </a:lnSpc>
            </a:pPr>
            <a:r>
              <a:rPr lang="en-US" sz="2600">
                <a:solidFill>
                  <a:srgbClr val="004AAD"/>
                </a:solidFill>
                <a:latin typeface="Canva Sans 1"/>
              </a:rPr>
              <a:t>pedestrian fatal crashes without a marked crosswalk</a:t>
            </a:r>
          </a:p>
        </p:txBody>
      </p:sp>
      <p:sp>
        <p:nvSpPr>
          <p:cNvPr id="9" name="TextBox 9">
            <a:extLst>
              <a:ext uri="{C183D7F6-B498-43B3-948B-1728B52AA6E4}">
                <adec:decorative xmlns:adec="http://schemas.microsoft.com/office/drawing/2017/decorative" val="1"/>
              </a:ext>
            </a:extLst>
          </p:cNvPr>
          <p:cNvSpPr txBox="1"/>
          <p:nvPr/>
        </p:nvSpPr>
        <p:spPr>
          <a:xfrm>
            <a:off x="1348725" y="679112"/>
            <a:ext cx="15590550" cy="1036703"/>
          </a:xfrm>
          <a:prstGeom prst="rect">
            <a:avLst/>
          </a:prstGeom>
        </p:spPr>
        <p:txBody>
          <a:bodyPr lIns="0" tIns="0" rIns="0" bIns="0" rtlCol="0" anchor="t">
            <a:spAutoFit/>
          </a:bodyPr>
          <a:lstStyle/>
          <a:p>
            <a:pPr algn="l">
              <a:lnSpc>
                <a:spcPts val="7992"/>
              </a:lnSpc>
            </a:pPr>
            <a:r>
              <a:rPr lang="en-US" sz="7400" spc="-294">
                <a:solidFill>
                  <a:srgbClr val="FFFFFF"/>
                </a:solidFill>
                <a:latin typeface="Aileron Bold"/>
              </a:rPr>
              <a:t>BACKGROUND</a:t>
            </a:r>
          </a:p>
        </p:txBody>
      </p:sp>
      <p:sp>
        <p:nvSpPr>
          <p:cNvPr id="11" name="Title 10">
            <a:extLst>
              <a:ext uri="{FF2B5EF4-FFF2-40B4-BE49-F238E27FC236}">
                <a16:creationId xmlns:a16="http://schemas.microsoft.com/office/drawing/2014/main" id="{A45197BC-943F-D168-8491-92CE0F58D96D}"/>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Background on pedestrian injury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6313388" y="4274503"/>
            <a:ext cx="5661224" cy="15665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9200" b="0" i="0" u="none" strike="noStrike" kern="1200" cap="none" spc="0" normalizeH="0" baseline="0" noProof="0" dirty="0">
                <a:ln>
                  <a:noFill/>
                </a:ln>
                <a:solidFill>
                  <a:srgbClr val="FFFFFF"/>
                </a:solidFill>
                <a:effectLst/>
                <a:uLnTx/>
                <a:uFillTx/>
                <a:latin typeface="Canva Sans 2 Bold"/>
                <a:ea typeface="+mn-ea"/>
                <a:cs typeface="+mn-cs"/>
              </a:rPr>
              <a:t>So What?!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22C5D"/>
        </a:solidFill>
        <a:effectLst/>
      </p:bgPr>
    </p:bg>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1348725" y="679112"/>
            <a:ext cx="15590550" cy="103670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992"/>
              </a:lnSpc>
              <a:spcBef>
                <a:spcPts val="0"/>
              </a:spcBef>
              <a:spcAft>
                <a:spcPts val="0"/>
              </a:spcAft>
              <a:buClrTx/>
              <a:buSzTx/>
              <a:buFontTx/>
              <a:buNone/>
              <a:tabLst/>
              <a:defRPr/>
            </a:pPr>
            <a:r>
              <a:rPr kumimoji="0" lang="en-US" sz="7400" b="0" i="0" u="none" strike="noStrike" kern="1200" cap="none" spc="-294" normalizeH="0" baseline="0" noProof="0" dirty="0">
                <a:ln>
                  <a:noFill/>
                </a:ln>
                <a:solidFill>
                  <a:srgbClr val="FFFFFF"/>
                </a:solidFill>
                <a:effectLst/>
                <a:uLnTx/>
                <a:uFillTx/>
                <a:latin typeface="Aileron Bold"/>
                <a:ea typeface="+mn-ea"/>
                <a:cs typeface="+mn-cs"/>
              </a:rPr>
              <a:t>THE WHY?</a:t>
            </a:r>
          </a:p>
        </p:txBody>
      </p:sp>
      <p:sp>
        <p:nvSpPr>
          <p:cNvPr id="2" name="TextBox 2"/>
          <p:cNvSpPr txBox="1"/>
          <p:nvPr/>
        </p:nvSpPr>
        <p:spPr>
          <a:xfrm>
            <a:off x="2876830" y="3409950"/>
            <a:ext cx="9713530" cy="1733550"/>
          </a:xfrm>
          <a:prstGeom prst="rect">
            <a:avLst/>
          </a:prstGeom>
        </p:spPr>
        <p:txBody>
          <a:bodyPr lIns="0" tIns="0" rIns="0" bIns="0" rtlCol="0" anchor="t">
            <a:spAutoFit/>
          </a:bodyPr>
          <a:lstStyle/>
          <a:p>
            <a:pPr algn="l">
              <a:lnSpc>
                <a:spcPts val="6693"/>
              </a:lnSpc>
            </a:pPr>
            <a:r>
              <a:rPr lang="en-US" sz="5577" spc="-222" dirty="0">
                <a:solidFill>
                  <a:srgbClr val="ED7D31"/>
                </a:solidFill>
                <a:latin typeface="Canva Sans 1"/>
              </a:rPr>
              <a:t>Activity-friendly</a:t>
            </a:r>
            <a:r>
              <a:rPr lang="en-US" sz="5577" spc="-222" dirty="0">
                <a:solidFill>
                  <a:srgbClr val="FFFFFF"/>
                </a:solidFill>
                <a:latin typeface="Canva Sans 1"/>
              </a:rPr>
              <a:t> communities encourage physical activity</a:t>
            </a:r>
          </a:p>
        </p:txBody>
      </p:sp>
      <p:sp>
        <p:nvSpPr>
          <p:cNvPr id="3" name="Freeform 3" descr="Image of three individuals wearing helmets and riding bikes in front of a yellow building with a large mural. ">
            <a:extLst>
              <a:ext uri="{C183D7F6-B498-43B3-948B-1728B52AA6E4}">
                <adec:decorative xmlns:adec="http://schemas.microsoft.com/office/drawing/2017/decorative" val="0"/>
              </a:ext>
            </a:extLst>
          </p:cNvPr>
          <p:cNvSpPr/>
          <p:nvPr/>
        </p:nvSpPr>
        <p:spPr>
          <a:xfrm>
            <a:off x="3100831" y="6242004"/>
            <a:ext cx="4632764" cy="3016296"/>
          </a:xfrm>
          <a:custGeom>
            <a:avLst/>
            <a:gdLst/>
            <a:ahLst/>
            <a:cxnLst/>
            <a:rect l="l" t="t" r="r" b="b"/>
            <a:pathLst>
              <a:path w="4632764" h="3016296">
                <a:moveTo>
                  <a:pt x="0" y="0"/>
                </a:moveTo>
                <a:lnTo>
                  <a:pt x="4632764" y="0"/>
                </a:lnTo>
                <a:lnTo>
                  <a:pt x="4632764" y="3016296"/>
                </a:lnTo>
                <a:lnTo>
                  <a:pt x="0" y="3016296"/>
                </a:lnTo>
                <a:lnTo>
                  <a:pt x="0" y="0"/>
                </a:lnTo>
                <a:close/>
              </a:path>
            </a:pathLst>
          </a:custGeom>
          <a:blipFill>
            <a:blip r:embed="rId2"/>
            <a:stretch>
              <a:fillRect r="-148" b="-148"/>
            </a:stretch>
          </a:blipFill>
        </p:spPr>
        <p:txBody>
          <a:bodyPr/>
          <a:lstStyle/>
          <a:p>
            <a:endParaRPr lang="en-US"/>
          </a:p>
        </p:txBody>
      </p:sp>
      <p:sp>
        <p:nvSpPr>
          <p:cNvPr id="4" name="Freeform 4" descr="Image of an adult and two small children walking along a tree-lined paved pathway. The adult has one hand on a stroller. ">
            <a:extLst>
              <a:ext uri="{C183D7F6-B498-43B3-948B-1728B52AA6E4}">
                <adec:decorative xmlns:adec="http://schemas.microsoft.com/office/drawing/2017/decorative" val="0"/>
              </a:ext>
            </a:extLst>
          </p:cNvPr>
          <p:cNvSpPr/>
          <p:nvPr/>
        </p:nvSpPr>
        <p:spPr>
          <a:xfrm>
            <a:off x="8041843" y="6242004"/>
            <a:ext cx="4590736" cy="3016296"/>
          </a:xfrm>
          <a:custGeom>
            <a:avLst/>
            <a:gdLst/>
            <a:ahLst/>
            <a:cxnLst/>
            <a:rect l="l" t="t" r="r" b="b"/>
            <a:pathLst>
              <a:path w="4590736" h="3016296">
                <a:moveTo>
                  <a:pt x="0" y="0"/>
                </a:moveTo>
                <a:lnTo>
                  <a:pt x="4590736" y="0"/>
                </a:lnTo>
                <a:lnTo>
                  <a:pt x="4590736" y="3016296"/>
                </a:lnTo>
                <a:lnTo>
                  <a:pt x="0" y="3016296"/>
                </a:lnTo>
                <a:lnTo>
                  <a:pt x="0" y="0"/>
                </a:lnTo>
                <a:close/>
              </a:path>
            </a:pathLst>
          </a:custGeom>
          <a:blipFill>
            <a:blip r:embed="rId3"/>
            <a:stretch>
              <a:fillRect r="-381" b="-381"/>
            </a:stretch>
          </a:blipFill>
        </p:spPr>
        <p:txBody>
          <a:bodyPr/>
          <a:lstStyle/>
          <a:p>
            <a:endParaRPr lang="en-US"/>
          </a:p>
        </p:txBody>
      </p:sp>
      <p:sp>
        <p:nvSpPr>
          <p:cNvPr id="5" name="Freeform 5" descr="Image of an individual running along a paved pathway with a grassy lawn and trees in the background. ">
            <a:extLst>
              <a:ext uri="{C183D7F6-B498-43B3-948B-1728B52AA6E4}">
                <adec:decorative xmlns:adec="http://schemas.microsoft.com/office/drawing/2017/decorative" val="0"/>
              </a:ext>
            </a:extLst>
          </p:cNvPr>
          <p:cNvSpPr/>
          <p:nvPr/>
        </p:nvSpPr>
        <p:spPr>
          <a:xfrm>
            <a:off x="12940828" y="6221239"/>
            <a:ext cx="4525594" cy="3016296"/>
          </a:xfrm>
          <a:custGeom>
            <a:avLst/>
            <a:gdLst/>
            <a:ahLst/>
            <a:cxnLst/>
            <a:rect l="l" t="t" r="r" b="b"/>
            <a:pathLst>
              <a:path w="4525594" h="3016296">
                <a:moveTo>
                  <a:pt x="0" y="0"/>
                </a:moveTo>
                <a:lnTo>
                  <a:pt x="4525594" y="0"/>
                </a:lnTo>
                <a:lnTo>
                  <a:pt x="4525594" y="3016296"/>
                </a:lnTo>
                <a:lnTo>
                  <a:pt x="0" y="3016296"/>
                </a:lnTo>
                <a:lnTo>
                  <a:pt x="0" y="0"/>
                </a:lnTo>
                <a:close/>
              </a:path>
            </a:pathLst>
          </a:custGeom>
          <a:blipFill>
            <a:blip r:embed="rId4"/>
            <a:stretch>
              <a:fillRect r="-473" b="-347"/>
            </a:stretch>
          </a:blipFill>
        </p:spPr>
        <p:txBody>
          <a:bodyPr/>
          <a:lstStyle/>
          <a:p>
            <a:endParaRPr lang="en-US"/>
          </a:p>
        </p:txBody>
      </p:sp>
      <p:sp>
        <p:nvSpPr>
          <p:cNvPr id="6" name="Freeform 6" descr="Image of a wooded park with a playground and swingset. ">
            <a:extLst>
              <a:ext uri="{C183D7F6-B498-43B3-948B-1728B52AA6E4}">
                <adec:decorative xmlns:adec="http://schemas.microsoft.com/office/drawing/2017/decorative" val="0"/>
              </a:ext>
            </a:extLst>
          </p:cNvPr>
          <p:cNvSpPr/>
          <p:nvPr/>
        </p:nvSpPr>
        <p:spPr>
          <a:xfrm>
            <a:off x="13016808" y="2471635"/>
            <a:ext cx="4373630" cy="3276002"/>
          </a:xfrm>
          <a:custGeom>
            <a:avLst/>
            <a:gdLst/>
            <a:ahLst/>
            <a:cxnLst/>
            <a:rect l="l" t="t" r="r" b="b"/>
            <a:pathLst>
              <a:path w="4373630" h="3276002">
                <a:moveTo>
                  <a:pt x="0" y="0"/>
                </a:moveTo>
                <a:lnTo>
                  <a:pt x="4373629" y="0"/>
                </a:lnTo>
                <a:lnTo>
                  <a:pt x="4373629" y="3276002"/>
                </a:lnTo>
                <a:lnTo>
                  <a:pt x="0" y="3276002"/>
                </a:lnTo>
                <a:lnTo>
                  <a:pt x="0" y="0"/>
                </a:lnTo>
                <a:close/>
              </a:path>
            </a:pathLst>
          </a:custGeom>
          <a:blipFill>
            <a:blip r:embed="rId5"/>
            <a:stretch>
              <a:fillRect r="-335" b="-335"/>
            </a:stretch>
          </a:blipFill>
        </p:spPr>
        <p:txBody>
          <a:bodyPr lIns="91440" tIns="45720" rIns="91440" bIns="45720" anchor="t"/>
          <a:lstStyle/>
          <a:p>
            <a:endParaRPr lang="en-US"/>
          </a:p>
        </p:txBody>
      </p:sp>
      <p:sp>
        <p:nvSpPr>
          <p:cNvPr id="7" name="AutoShape 7">
            <a:extLst>
              <a:ext uri="{C183D7F6-B498-43B3-948B-1728B52AA6E4}">
                <adec:decorative xmlns:adec="http://schemas.microsoft.com/office/drawing/2017/decorative" val="1"/>
              </a:ext>
            </a:extLst>
          </p:cNvPr>
          <p:cNvSpPr/>
          <p:nvPr/>
        </p:nvSpPr>
        <p:spPr>
          <a:xfrm>
            <a:off x="0" y="1750188"/>
            <a:ext cx="16230600" cy="0"/>
          </a:xfrm>
          <a:prstGeom prst="line">
            <a:avLst/>
          </a:prstGeom>
          <a:ln w="95250" cap="rnd">
            <a:solidFill>
              <a:srgbClr val="FDFDFD"/>
            </a:solidFill>
            <a:prstDash val="solid"/>
            <a:headEnd type="none" w="sm" len="sm"/>
            <a:tailEnd type="none" w="sm" len="sm"/>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490465E961BF49AB720392FB86EA60" ma:contentTypeVersion="13" ma:contentTypeDescription="Create a new document." ma:contentTypeScope="" ma:versionID="d7626c96da34fd54fc56d1d93137cafb">
  <xsd:schema xmlns:xsd="http://www.w3.org/2001/XMLSchema" xmlns:xs="http://www.w3.org/2001/XMLSchema" xmlns:p="http://schemas.microsoft.com/office/2006/metadata/properties" xmlns:ns2="ab3626e8-0309-49c4-928d-4ef191e4acb6" xmlns:ns3="d4c06181-56c6-41fd-b722-f6f467f7106a" targetNamespace="http://schemas.microsoft.com/office/2006/metadata/properties" ma:root="true" ma:fieldsID="b68f8941698f336a0e576512d36048bf" ns2:_="" ns3:_="">
    <xsd:import namespace="ab3626e8-0309-49c4-928d-4ef191e4acb6"/>
    <xsd:import namespace="d4c06181-56c6-41fd-b722-f6f467f7106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3626e8-0309-49c4-928d-4ef191e4ac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c2dd9a6-8483-4555-a8f4-00fbe5822b5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c06181-56c6-41fd-b722-f6f467f7106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D34C37-40B2-4BAE-9AA5-AE2E8E1436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3626e8-0309-49c4-928d-4ef191e4acb6"/>
    <ds:schemaRef ds:uri="d4c06181-56c6-41fd-b722-f6f467f710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C27B2E-3FB2-4692-AB97-7239E792A4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TotalTime>
  <Words>781</Words>
  <Application>Microsoft Office PowerPoint</Application>
  <PresentationFormat>Custom</PresentationFormat>
  <Paragraphs>141</Paragraphs>
  <Slides>26</Slides>
  <Notes>14</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Virginia walkability action institute</vt:lpstr>
      <vt:lpstr>BACKGROUND</vt:lpstr>
      <vt:lpstr>Background on diabetes</vt:lpstr>
      <vt:lpstr>Background on colesterol</vt:lpstr>
      <vt:lpstr>Background on hypertension</vt:lpstr>
      <vt:lpstr>Background on no physical activity</vt:lpstr>
      <vt:lpstr>Background on pedestrian injury</vt:lpstr>
      <vt:lpstr>So What?!</vt:lpstr>
      <vt:lpstr>THE WHY?</vt:lpstr>
      <vt:lpstr>The why: make communities healthier and safer</vt:lpstr>
      <vt:lpstr> VIRGINIA WALKABILITY  ACTION INSTITUTE</vt:lpstr>
      <vt:lpstr>PURPOSE</vt:lpstr>
      <vt:lpstr>GOAL</vt:lpstr>
      <vt:lpstr>Goal 2</vt:lpstr>
      <vt:lpstr>impact</vt:lpstr>
      <vt:lpstr>VWAI Cohort</vt:lpstr>
      <vt:lpstr>LEARNING OPPORTUNITIES</vt:lpstr>
      <vt:lpstr>TOPICS</vt:lpstr>
      <vt:lpstr>VWAI PERKS</vt:lpstr>
      <vt:lpstr>Notable Projects</vt:lpstr>
      <vt:lpstr>City of Waynesboro, Virginia</vt:lpstr>
      <vt:lpstr>Fairfax County, Virginia</vt:lpstr>
      <vt:lpstr>City of Roanoke, Virginia</vt:lpstr>
      <vt:lpstr>Health Departments can lead the way encouraging and creating inclusive public health projects! </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VWAI Interest Webinar</dc:title>
  <cp:lastModifiedBy>Poelstra, James</cp:lastModifiedBy>
  <cp:revision>156</cp:revision>
  <dcterms:created xsi:type="dcterms:W3CDTF">2006-08-16T00:00:00Z</dcterms:created>
  <dcterms:modified xsi:type="dcterms:W3CDTF">2024-08-02T17:46:54Z</dcterms:modified>
  <dc:identifier>DAF2uiVfpuo</dc:identifier>
</cp:coreProperties>
</file>