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HelveticaNeue-regular.fntdata"/><Relationship Id="rId23" Type="http://schemas.openxmlformats.org/officeDocument/2006/relationships/font" Target="fonts/Roboto-boldItalic.fntdata"/><Relationship Id="rId26" Type="http://schemas.openxmlformats.org/officeDocument/2006/relationships/font" Target="fonts/HelveticaNeue-italic.fntdata"/><Relationship Id="rId25" Type="http://schemas.openxmlformats.org/officeDocument/2006/relationships/font" Target="fonts/HelveticaNeue-bold.fntdata"/><Relationship Id="rId27"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eD0-i-rytACvinNehGHRWKQv1JpjfwDNDthXjl6kQ2xV2cbg/viewfor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da0c5111e2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da0c5111e2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da0c5111e2_0_2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da0c5111e2_0_2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da0c5111e2_0_2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da0c5111e2_0_2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da0c5111e2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da0c5111e2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da0c5111e2_0_2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da0c5111e2_0_2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da0c5111e2_0_2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da0c5111e2_0_2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da0c5111e2_0_2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da0c5111e2_0_2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da0c5111e2_0_20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da0c5111e2_0_20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500"/>
              </a:spcBef>
              <a:spcAft>
                <a:spcPts val="1500"/>
              </a:spcAft>
              <a:buClr>
                <a:schemeClr val="dk1"/>
              </a:buClr>
              <a:buSzPts val="1100"/>
              <a:buFont typeface="Arial"/>
              <a:buNone/>
            </a:pPr>
            <a:r>
              <a:rPr lang="en">
                <a:solidFill>
                  <a:schemeClr val="dk1"/>
                </a:solidFill>
                <a:latin typeface="Helvetica Neue"/>
                <a:ea typeface="Helvetica Neue"/>
                <a:cs typeface="Helvetica Neue"/>
                <a:sym typeface="Helvetica Neue"/>
              </a:rPr>
              <a:t>Additional VO: Weather.gov 2.0 will succeed if everyone sees the site reflect their values, much like the agency. Because the mission and culture at NWS is built around serving, preparing, and protecting people, the site must do the same.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da0c5111e2_0_10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da0c5111e2_0_1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https://beta.weather.gov/</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da0c5111e2_0_2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da0c5111e2_0_2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da0c5111e2_0_2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da0c5111e2_0_2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da0c5111e2_0_2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da0c5111e2_0_2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da0c5111e2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da0c5111e2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da0c5111e2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da0c5111e2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50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There’s two pieces of this - we’re recruiting folks to participate in ongoing research opportunities. </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The first piece is a survey to recruit folks:</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n" sz="1050" u="sng">
                <a:solidFill>
                  <a:srgbClr val="1155CC"/>
                </a:solidFill>
                <a:highlight>
                  <a:srgbClr val="FFFFFF"/>
                </a:highlight>
                <a:latin typeface="Roboto"/>
                <a:ea typeface="Roboto"/>
                <a:cs typeface="Roboto"/>
                <a:sym typeface="Roboto"/>
                <a:hlinkClick r:id="rId2">
                  <a:extLst>
                    <a:ext uri="{A12FA001-AC4F-418D-AE19-62706E023703}">
                      <ahyp:hlinkClr val="tx"/>
                    </a:ext>
                  </a:extLst>
                </a:hlinkClick>
              </a:rPr>
              <a:t>https://docs.google.com/forms/d/e/1FAIpQLSeD0-i-rytACvinNehGHRWKQv1JpjfwDNDthXjl6kQ2xV2cbg/viewform</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The actual research sessions are typically an hour, and are compensated for their time. Essentially folks take some time to use the website and tell us any challenges or concerns.</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That said - we’re also open to different options. The research sessions themselves could be “unmoderated” if you think that would be helpful - basically give folks a link to a self-guided tool.</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150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We also would be open to having ya’ll supply a list of folks that you have vetted, and basically not own the data. </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1500"/>
              </a:spcBef>
              <a:spcAft>
                <a:spcPts val="150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Sign up for screener → screening conversation → schedule appt → appt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40" Type="http://schemas.openxmlformats.org/officeDocument/2006/relationships/image" Target="../media/image37.png"/><Relationship Id="rId42" Type="http://schemas.openxmlformats.org/officeDocument/2006/relationships/image" Target="../media/image47.png"/><Relationship Id="rId41" Type="http://schemas.openxmlformats.org/officeDocument/2006/relationships/image" Target="../media/image42.png"/><Relationship Id="rId44" Type="http://schemas.openxmlformats.org/officeDocument/2006/relationships/image" Target="../media/image40.png"/><Relationship Id="rId43" Type="http://schemas.openxmlformats.org/officeDocument/2006/relationships/image" Target="../media/image39.png"/><Relationship Id="rId46" Type="http://schemas.openxmlformats.org/officeDocument/2006/relationships/image" Target="../media/image51.png"/><Relationship Id="rId45" Type="http://schemas.openxmlformats.org/officeDocument/2006/relationships/image" Target="../media/image49.png"/><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1.png"/><Relationship Id="rId48" Type="http://schemas.openxmlformats.org/officeDocument/2006/relationships/image" Target="../media/image46.png"/><Relationship Id="rId47" Type="http://schemas.openxmlformats.org/officeDocument/2006/relationships/image" Target="../media/image44.png"/><Relationship Id="rId49" Type="http://schemas.openxmlformats.org/officeDocument/2006/relationships/hyperlink" Target="https://docs.google.com/presentation/d/11E9IBb1JkNWz5FLkipXJCmhtKJQa2EL3h0W3EqPZYNQ/edit#slide=id.g5ecdbbee9e_0_0" TargetMode="External"/><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31.png"/><Relationship Id="rId8" Type="http://schemas.openxmlformats.org/officeDocument/2006/relationships/image" Target="../media/image8.png"/><Relationship Id="rId31" Type="http://schemas.openxmlformats.org/officeDocument/2006/relationships/image" Target="../media/image26.png"/><Relationship Id="rId30" Type="http://schemas.openxmlformats.org/officeDocument/2006/relationships/image" Target="../media/image27.png"/><Relationship Id="rId33" Type="http://schemas.openxmlformats.org/officeDocument/2006/relationships/image" Target="../media/image30.png"/><Relationship Id="rId32" Type="http://schemas.openxmlformats.org/officeDocument/2006/relationships/image" Target="../media/image35.png"/><Relationship Id="rId35" Type="http://schemas.openxmlformats.org/officeDocument/2006/relationships/image" Target="../media/image48.png"/><Relationship Id="rId34" Type="http://schemas.openxmlformats.org/officeDocument/2006/relationships/image" Target="../media/image45.png"/><Relationship Id="rId37" Type="http://schemas.openxmlformats.org/officeDocument/2006/relationships/image" Target="../media/image33.png"/><Relationship Id="rId36" Type="http://schemas.openxmlformats.org/officeDocument/2006/relationships/image" Target="../media/image38.png"/><Relationship Id="rId39" Type="http://schemas.openxmlformats.org/officeDocument/2006/relationships/image" Target="../media/image36.png"/><Relationship Id="rId38" Type="http://schemas.openxmlformats.org/officeDocument/2006/relationships/image" Target="../media/image34.png"/><Relationship Id="rId20" Type="http://schemas.openxmlformats.org/officeDocument/2006/relationships/image" Target="../media/image11.png"/><Relationship Id="rId22" Type="http://schemas.openxmlformats.org/officeDocument/2006/relationships/image" Target="../media/image32.png"/><Relationship Id="rId21" Type="http://schemas.openxmlformats.org/officeDocument/2006/relationships/image" Target="../media/image43.png"/><Relationship Id="rId24" Type="http://schemas.openxmlformats.org/officeDocument/2006/relationships/image" Target="../media/image25.png"/><Relationship Id="rId23" Type="http://schemas.openxmlformats.org/officeDocument/2006/relationships/image" Target="../media/image22.png"/><Relationship Id="rId26" Type="http://schemas.openxmlformats.org/officeDocument/2006/relationships/image" Target="../media/image41.png"/><Relationship Id="rId25" Type="http://schemas.openxmlformats.org/officeDocument/2006/relationships/image" Target="../media/image24.png"/><Relationship Id="rId28" Type="http://schemas.openxmlformats.org/officeDocument/2006/relationships/image" Target="../media/image20.png"/><Relationship Id="rId27" Type="http://schemas.openxmlformats.org/officeDocument/2006/relationships/image" Target="../media/image28.png"/><Relationship Id="rId29" Type="http://schemas.openxmlformats.org/officeDocument/2006/relationships/image" Target="../media/image29.png"/><Relationship Id="rId50" Type="http://schemas.openxmlformats.org/officeDocument/2006/relationships/hyperlink" Target="https://brand.18f.gov/icons/" TargetMode="External"/><Relationship Id="rId11" Type="http://schemas.openxmlformats.org/officeDocument/2006/relationships/image" Target="../media/image12.png"/><Relationship Id="rId10" Type="http://schemas.openxmlformats.org/officeDocument/2006/relationships/image" Target="../media/image16.png"/><Relationship Id="rId13" Type="http://schemas.openxmlformats.org/officeDocument/2006/relationships/image" Target="../media/image19.png"/><Relationship Id="rId12" Type="http://schemas.openxmlformats.org/officeDocument/2006/relationships/image" Target="../media/image9.png"/><Relationship Id="rId15" Type="http://schemas.openxmlformats.org/officeDocument/2006/relationships/image" Target="../media/image10.png"/><Relationship Id="rId14" Type="http://schemas.openxmlformats.org/officeDocument/2006/relationships/image" Target="../media/image17.png"/><Relationship Id="rId17" Type="http://schemas.openxmlformats.org/officeDocument/2006/relationships/image" Target="../media/image6.png"/><Relationship Id="rId16" Type="http://schemas.openxmlformats.org/officeDocument/2006/relationships/image" Target="../media/image7.png"/><Relationship Id="rId19" Type="http://schemas.openxmlformats.org/officeDocument/2006/relationships/image" Target="../media/image23.png"/><Relationship Id="rId18"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ark" type="title">
  <p:cSld name="TITLE">
    <p:bg>
      <p:bgPr>
        <a:solidFill>
          <a:srgbClr val="1C304A"/>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457200" y="384050"/>
            <a:ext cx="6973500" cy="1651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00CFFF"/>
              </a:buClr>
              <a:buSzPts val="5000"/>
              <a:buNone/>
              <a:defRPr b="1" sz="5000">
                <a:solidFill>
                  <a:srgbClr val="00CFFF"/>
                </a:solidFill>
              </a:defRPr>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10" name="Google Shape;10;p2"/>
          <p:cNvSpPr txBox="1"/>
          <p:nvPr>
            <p:ph idx="1" type="subTitle"/>
          </p:nvPr>
        </p:nvSpPr>
        <p:spPr>
          <a:xfrm>
            <a:off x="457198" y="2270704"/>
            <a:ext cx="4389300" cy="792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00CFFF"/>
              </a:buClr>
              <a:buSzPts val="1400"/>
              <a:buNone/>
              <a:defRPr sz="1400">
                <a:solidFill>
                  <a:srgbClr val="00CFFF"/>
                </a:solidFill>
              </a:defRPr>
            </a:lvl1pPr>
            <a:lvl2pPr lvl="1" rtl="0" algn="l">
              <a:lnSpc>
                <a:spcPct val="100000"/>
              </a:lnSpc>
              <a:spcBef>
                <a:spcPts val="0"/>
              </a:spcBef>
              <a:spcAft>
                <a:spcPts val="0"/>
              </a:spcAft>
              <a:buClr>
                <a:srgbClr val="206E7C"/>
              </a:buClr>
              <a:buSzPts val="1400"/>
              <a:buNone/>
              <a:defRPr>
                <a:solidFill>
                  <a:srgbClr val="206E7C"/>
                </a:solidFill>
              </a:defRPr>
            </a:lvl2pPr>
            <a:lvl3pPr lvl="2" rtl="0" algn="l">
              <a:lnSpc>
                <a:spcPct val="100000"/>
              </a:lnSpc>
              <a:spcBef>
                <a:spcPts val="0"/>
              </a:spcBef>
              <a:spcAft>
                <a:spcPts val="0"/>
              </a:spcAft>
              <a:buClr>
                <a:srgbClr val="206E7C"/>
              </a:buClr>
              <a:buSzPts val="1400"/>
              <a:buNone/>
              <a:defRPr>
                <a:solidFill>
                  <a:srgbClr val="206E7C"/>
                </a:solidFill>
              </a:defRPr>
            </a:lvl3pPr>
            <a:lvl4pPr lvl="3" rtl="0" algn="l">
              <a:lnSpc>
                <a:spcPct val="100000"/>
              </a:lnSpc>
              <a:spcBef>
                <a:spcPts val="0"/>
              </a:spcBef>
              <a:spcAft>
                <a:spcPts val="0"/>
              </a:spcAft>
              <a:buClr>
                <a:srgbClr val="206E7C"/>
              </a:buClr>
              <a:buSzPts val="1200"/>
              <a:buNone/>
              <a:defRPr>
                <a:solidFill>
                  <a:srgbClr val="206E7C"/>
                </a:solidFill>
              </a:defRPr>
            </a:lvl4pPr>
            <a:lvl5pPr lvl="4" rtl="0" algn="l">
              <a:lnSpc>
                <a:spcPct val="100000"/>
              </a:lnSpc>
              <a:spcBef>
                <a:spcPts val="0"/>
              </a:spcBef>
              <a:spcAft>
                <a:spcPts val="0"/>
              </a:spcAft>
              <a:buClr>
                <a:srgbClr val="206E7C"/>
              </a:buClr>
              <a:buSzPts val="1000"/>
              <a:buNone/>
              <a:defRPr>
                <a:solidFill>
                  <a:srgbClr val="206E7C"/>
                </a:solidFill>
              </a:defRPr>
            </a:lvl5pPr>
            <a:lvl6pPr lvl="5" rtl="0" algn="l">
              <a:lnSpc>
                <a:spcPct val="100000"/>
              </a:lnSpc>
              <a:spcBef>
                <a:spcPts val="0"/>
              </a:spcBef>
              <a:spcAft>
                <a:spcPts val="0"/>
              </a:spcAft>
              <a:buClr>
                <a:srgbClr val="206E7C"/>
              </a:buClr>
              <a:buSzPts val="800"/>
              <a:buNone/>
              <a:defRPr>
                <a:solidFill>
                  <a:srgbClr val="206E7C"/>
                </a:solidFill>
              </a:defRPr>
            </a:lvl6pPr>
            <a:lvl7pPr lvl="6" rtl="0" algn="l">
              <a:lnSpc>
                <a:spcPct val="100000"/>
              </a:lnSpc>
              <a:spcBef>
                <a:spcPts val="0"/>
              </a:spcBef>
              <a:spcAft>
                <a:spcPts val="0"/>
              </a:spcAft>
              <a:buClr>
                <a:srgbClr val="206E7C"/>
              </a:buClr>
              <a:buSzPts val="800"/>
              <a:buNone/>
              <a:defRPr>
                <a:solidFill>
                  <a:srgbClr val="206E7C"/>
                </a:solidFill>
              </a:defRPr>
            </a:lvl7pPr>
            <a:lvl8pPr lvl="7" rtl="0" algn="l">
              <a:lnSpc>
                <a:spcPct val="100000"/>
              </a:lnSpc>
              <a:spcBef>
                <a:spcPts val="0"/>
              </a:spcBef>
              <a:spcAft>
                <a:spcPts val="0"/>
              </a:spcAft>
              <a:buClr>
                <a:srgbClr val="206E7C"/>
              </a:buClr>
              <a:buSzPts val="800"/>
              <a:buNone/>
              <a:defRPr>
                <a:solidFill>
                  <a:srgbClr val="206E7C"/>
                </a:solidFill>
              </a:defRPr>
            </a:lvl8pPr>
            <a:lvl9pPr lvl="8" rtl="0" algn="l">
              <a:lnSpc>
                <a:spcPct val="100000"/>
              </a:lnSpc>
              <a:spcBef>
                <a:spcPts val="0"/>
              </a:spcBef>
              <a:spcAft>
                <a:spcPts val="0"/>
              </a:spcAft>
              <a:buClr>
                <a:srgbClr val="206E7C"/>
              </a:buClr>
              <a:buSzPts val="800"/>
              <a:buNone/>
              <a:defRPr>
                <a:solidFill>
                  <a:srgbClr val="206E7C"/>
                </a:solidFill>
              </a:defRPr>
            </a:lvl9pPr>
          </a:lstStyle>
          <a:p/>
        </p:txBody>
      </p:sp>
      <p:sp>
        <p:nvSpPr>
          <p:cNvPr id="11" name="Google Shape;11;p2"/>
          <p:cNvSpPr txBox="1"/>
          <p:nvPr>
            <p:ph idx="2" type="subTitle"/>
          </p:nvPr>
        </p:nvSpPr>
        <p:spPr>
          <a:xfrm>
            <a:off x="822275" y="4444055"/>
            <a:ext cx="2736000" cy="261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800">
                <a:solidFill>
                  <a:srgbClr val="FFFFFF"/>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pic>
        <p:nvPicPr>
          <p:cNvPr id="12" name="Google Shape;12;p2"/>
          <p:cNvPicPr preferRelativeResize="0"/>
          <p:nvPr/>
        </p:nvPicPr>
        <p:blipFill rotWithShape="1">
          <a:blip r:embed="rId2">
            <a:alphaModFix/>
          </a:blip>
          <a:srcRect b="0" l="0" r="0" t="0"/>
          <a:stretch/>
        </p:blipFill>
        <p:spPr>
          <a:xfrm>
            <a:off x="457210" y="4438374"/>
            <a:ext cx="329350" cy="329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p:cSld name="MAIN_POINT">
    <p:bg>
      <p:bgPr>
        <a:solidFill>
          <a:srgbClr val="666666"/>
        </a:solidFill>
      </p:bgPr>
    </p:bg>
    <p:spTree>
      <p:nvGrpSpPr>
        <p:cNvPr id="41" name="Shape 41"/>
        <p:cNvGrpSpPr/>
        <p:nvPr/>
      </p:nvGrpSpPr>
      <p:grpSpPr>
        <a:xfrm>
          <a:off x="0" y="0"/>
          <a:ext cx="0" cy="0"/>
          <a:chOff x="0" y="0"/>
          <a:chExt cx="0" cy="0"/>
        </a:xfrm>
      </p:grpSpPr>
      <p:pic>
        <p:nvPicPr>
          <p:cNvPr id="42" name="Google Shape;42;p11"/>
          <p:cNvPicPr preferRelativeResize="0"/>
          <p:nvPr/>
        </p:nvPicPr>
        <p:blipFill rotWithShape="1">
          <a:blip r:embed="rId2">
            <a:alphaModFix/>
          </a:blip>
          <a:srcRect b="30901" l="6272" r="11416" t="6909"/>
          <a:stretch/>
        </p:blipFill>
        <p:spPr>
          <a:xfrm>
            <a:off x="-9525" y="-39168"/>
            <a:ext cx="9162900" cy="5192100"/>
          </a:xfrm>
          <a:prstGeom prst="rect">
            <a:avLst/>
          </a:prstGeom>
          <a:noFill/>
          <a:ln>
            <a:noFill/>
          </a:ln>
        </p:spPr>
      </p:pic>
      <p:sp>
        <p:nvSpPr>
          <p:cNvPr id="43" name="Google Shape;43;p11"/>
          <p:cNvSpPr/>
          <p:nvPr/>
        </p:nvSpPr>
        <p:spPr>
          <a:xfrm>
            <a:off x="3868900" y="3578887"/>
            <a:ext cx="4891200" cy="975900"/>
          </a:xfrm>
          <a:prstGeom prst="rect">
            <a:avLst/>
          </a:prstGeom>
          <a:solidFill>
            <a:srgbClr val="00CFFF"/>
          </a:solidFill>
          <a:ln>
            <a:noFill/>
          </a:ln>
        </p:spPr>
        <p:txBody>
          <a:bodyPr anchorCtr="0" anchor="t" bIns="167425" lIns="167425" spcFirstLastPara="1" rIns="167425" wrap="square" tIns="167425">
            <a:noAutofit/>
          </a:bodyPr>
          <a:lstStyle/>
          <a:p>
            <a:pPr indent="88900" lvl="1" marL="0" marR="0" rtl="0" algn="l">
              <a:lnSpc>
                <a:spcPct val="100000"/>
              </a:lnSpc>
              <a:spcBef>
                <a:spcPts val="700"/>
              </a:spcBef>
              <a:spcAft>
                <a:spcPts val="0"/>
              </a:spcAft>
              <a:buClr>
                <a:srgbClr val="000000"/>
              </a:buClr>
              <a:buSzPts val="1700"/>
              <a:buFont typeface="Arial"/>
              <a:buNone/>
            </a:pPr>
            <a:r>
              <a:t/>
            </a:r>
            <a:endParaRPr b="0" i="1" sz="1700" u="none" cap="none" strike="noStrike">
              <a:solidFill>
                <a:srgbClr val="26818F"/>
              </a:solidFill>
              <a:latin typeface="Source Sans Pro"/>
              <a:ea typeface="Source Sans Pro"/>
              <a:cs typeface="Source Sans Pro"/>
              <a:sym typeface="Source Sans Pro"/>
            </a:endParaRPr>
          </a:p>
        </p:txBody>
      </p:sp>
      <p:sp>
        <p:nvSpPr>
          <p:cNvPr id="44" name="Google Shape;44;p11"/>
          <p:cNvSpPr txBox="1"/>
          <p:nvPr>
            <p:ph type="ctrTitle"/>
          </p:nvPr>
        </p:nvSpPr>
        <p:spPr>
          <a:xfrm>
            <a:off x="4035650" y="3697025"/>
            <a:ext cx="4489800" cy="768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1C304A"/>
              </a:buClr>
              <a:buSzPts val="3600"/>
              <a:buNone/>
              <a:defRPr b="1" sz="3600">
                <a:solidFill>
                  <a:srgbClr val="1C304A"/>
                </a:solidFill>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g Point - Light">
  <p:cSld name="TITLE_AND_BODY_2_1_1_1">
    <p:bg>
      <p:bgPr>
        <a:solidFill>
          <a:srgbClr val="FFFFFF"/>
        </a:solidFill>
      </p:bgPr>
    </p:bg>
    <p:spTree>
      <p:nvGrpSpPr>
        <p:cNvPr id="45" name="Shape 45"/>
        <p:cNvGrpSpPr/>
        <p:nvPr/>
      </p:nvGrpSpPr>
      <p:grpSpPr>
        <a:xfrm>
          <a:off x="0" y="0"/>
          <a:ext cx="0" cy="0"/>
          <a:chOff x="0" y="0"/>
          <a:chExt cx="0" cy="0"/>
        </a:xfrm>
      </p:grpSpPr>
      <p:sp>
        <p:nvSpPr>
          <p:cNvPr id="46" name="Google Shape;46;p12"/>
          <p:cNvSpPr txBox="1"/>
          <p:nvPr>
            <p:ph type="ctrTitle"/>
          </p:nvPr>
        </p:nvSpPr>
        <p:spPr>
          <a:xfrm>
            <a:off x="457198" y="598125"/>
            <a:ext cx="7692900" cy="37329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1C304A"/>
              </a:buClr>
              <a:buSzPts val="2600"/>
              <a:buNone/>
              <a:defRPr b="1">
                <a:solidFill>
                  <a:srgbClr val="1C304A"/>
                </a:solidFill>
              </a:defRPr>
            </a:lvl1pPr>
            <a:lvl2pPr lvl="1" rtl="0" algn="ctr">
              <a:lnSpc>
                <a:spcPct val="100000"/>
              </a:lnSpc>
              <a:spcBef>
                <a:spcPts val="0"/>
              </a:spcBef>
              <a:spcAft>
                <a:spcPts val="0"/>
              </a:spcAft>
              <a:buClr>
                <a:srgbClr val="1C304A"/>
              </a:buClr>
              <a:buSzPts val="2600"/>
              <a:buNone/>
              <a:defRPr sz="2600">
                <a:solidFill>
                  <a:srgbClr val="1C304A"/>
                </a:solidFill>
              </a:defRPr>
            </a:lvl2pPr>
            <a:lvl3pPr lvl="2" rtl="0" algn="ctr">
              <a:lnSpc>
                <a:spcPct val="100000"/>
              </a:lnSpc>
              <a:spcBef>
                <a:spcPts val="0"/>
              </a:spcBef>
              <a:spcAft>
                <a:spcPts val="0"/>
              </a:spcAft>
              <a:buClr>
                <a:srgbClr val="1C304A"/>
              </a:buClr>
              <a:buSzPts val="2600"/>
              <a:buNone/>
              <a:defRPr sz="2600">
                <a:solidFill>
                  <a:srgbClr val="1C304A"/>
                </a:solidFill>
              </a:defRPr>
            </a:lvl3pPr>
            <a:lvl4pPr lvl="3" rtl="0" algn="ctr">
              <a:lnSpc>
                <a:spcPct val="100000"/>
              </a:lnSpc>
              <a:spcBef>
                <a:spcPts val="0"/>
              </a:spcBef>
              <a:spcAft>
                <a:spcPts val="0"/>
              </a:spcAft>
              <a:buClr>
                <a:srgbClr val="1C304A"/>
              </a:buClr>
              <a:buSzPts val="2600"/>
              <a:buNone/>
              <a:defRPr sz="2600">
                <a:solidFill>
                  <a:srgbClr val="1C304A"/>
                </a:solidFill>
              </a:defRPr>
            </a:lvl4pPr>
            <a:lvl5pPr lvl="4" rtl="0" algn="ctr">
              <a:lnSpc>
                <a:spcPct val="100000"/>
              </a:lnSpc>
              <a:spcBef>
                <a:spcPts val="0"/>
              </a:spcBef>
              <a:spcAft>
                <a:spcPts val="0"/>
              </a:spcAft>
              <a:buClr>
                <a:srgbClr val="1C304A"/>
              </a:buClr>
              <a:buSzPts val="2600"/>
              <a:buNone/>
              <a:defRPr sz="2600">
                <a:solidFill>
                  <a:srgbClr val="1C304A"/>
                </a:solidFill>
              </a:defRPr>
            </a:lvl5pPr>
            <a:lvl6pPr lvl="5" rtl="0" algn="ctr">
              <a:lnSpc>
                <a:spcPct val="100000"/>
              </a:lnSpc>
              <a:spcBef>
                <a:spcPts val="0"/>
              </a:spcBef>
              <a:spcAft>
                <a:spcPts val="0"/>
              </a:spcAft>
              <a:buClr>
                <a:srgbClr val="1C304A"/>
              </a:buClr>
              <a:buSzPts val="2600"/>
              <a:buNone/>
              <a:defRPr sz="2600">
                <a:solidFill>
                  <a:srgbClr val="1C304A"/>
                </a:solidFill>
              </a:defRPr>
            </a:lvl6pPr>
            <a:lvl7pPr lvl="6" rtl="0" algn="ctr">
              <a:lnSpc>
                <a:spcPct val="100000"/>
              </a:lnSpc>
              <a:spcBef>
                <a:spcPts val="0"/>
              </a:spcBef>
              <a:spcAft>
                <a:spcPts val="0"/>
              </a:spcAft>
              <a:buClr>
                <a:srgbClr val="1C304A"/>
              </a:buClr>
              <a:buSzPts val="2600"/>
              <a:buNone/>
              <a:defRPr sz="2600">
                <a:solidFill>
                  <a:srgbClr val="1C304A"/>
                </a:solidFill>
              </a:defRPr>
            </a:lvl7pPr>
            <a:lvl8pPr lvl="7" rtl="0" algn="ctr">
              <a:lnSpc>
                <a:spcPct val="100000"/>
              </a:lnSpc>
              <a:spcBef>
                <a:spcPts val="0"/>
              </a:spcBef>
              <a:spcAft>
                <a:spcPts val="0"/>
              </a:spcAft>
              <a:buClr>
                <a:srgbClr val="1C304A"/>
              </a:buClr>
              <a:buSzPts val="2600"/>
              <a:buNone/>
              <a:defRPr sz="2600">
                <a:solidFill>
                  <a:srgbClr val="1C304A"/>
                </a:solidFill>
              </a:defRPr>
            </a:lvl8pPr>
            <a:lvl9pPr lvl="8" rtl="0" algn="ctr">
              <a:lnSpc>
                <a:spcPct val="100000"/>
              </a:lnSpc>
              <a:spcBef>
                <a:spcPts val="0"/>
              </a:spcBef>
              <a:spcAft>
                <a:spcPts val="0"/>
              </a:spcAft>
              <a:buClr>
                <a:srgbClr val="1C304A"/>
              </a:buClr>
              <a:buSzPts val="2600"/>
              <a:buNone/>
              <a:defRPr sz="2600">
                <a:solidFill>
                  <a:srgbClr val="1C304A"/>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Icons - Light">
  <p:cSld name="TITLE_AND_TWO_COLUMNS_1_2">
    <p:bg>
      <p:bgPr>
        <a:solidFill>
          <a:srgbClr val="FFFFFF"/>
        </a:solidFill>
      </p:bgPr>
    </p:bg>
    <p:spTree>
      <p:nvGrpSpPr>
        <p:cNvPr id="47" name="Shape 47"/>
        <p:cNvGrpSpPr/>
        <p:nvPr/>
      </p:nvGrpSpPr>
      <p:grpSpPr>
        <a:xfrm>
          <a:off x="0" y="0"/>
          <a:ext cx="0" cy="0"/>
          <a:chOff x="0" y="0"/>
          <a:chExt cx="0" cy="0"/>
        </a:xfrm>
      </p:grpSpPr>
      <p:sp>
        <p:nvSpPr>
          <p:cNvPr id="48" name="Google Shape;48;p13"/>
          <p:cNvSpPr txBox="1"/>
          <p:nvPr>
            <p:ph idx="1" type="body"/>
          </p:nvPr>
        </p:nvSpPr>
        <p:spPr>
          <a:xfrm>
            <a:off x="1068603" y="1810500"/>
            <a:ext cx="3199200" cy="1298400"/>
          </a:xfrm>
          <a:prstGeom prst="rect">
            <a:avLst/>
          </a:prstGeom>
          <a:noFill/>
          <a:ln>
            <a:noFill/>
          </a:ln>
        </p:spPr>
        <p:txBody>
          <a:bodyPr anchorCtr="0" anchor="t" bIns="0" lIns="109725" spcFirstLastPara="1" rIns="0" wrap="square" tIns="18275">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17500" lvl="5" marL="2743200" rtl="0" algn="l">
              <a:lnSpc>
                <a:spcPct val="115000"/>
              </a:lnSpc>
              <a:spcBef>
                <a:spcPts val="0"/>
              </a:spcBef>
              <a:spcAft>
                <a:spcPts val="0"/>
              </a:spcAft>
              <a:buSzPts val="1400"/>
              <a:buChar char="■"/>
              <a:defRPr sz="1400"/>
            </a:lvl6pPr>
            <a:lvl7pPr indent="-317500" lvl="6" marL="3200400" rtl="0" algn="l">
              <a:lnSpc>
                <a:spcPct val="115000"/>
              </a:lnSpc>
              <a:spcBef>
                <a:spcPts val="0"/>
              </a:spcBef>
              <a:spcAft>
                <a:spcPts val="0"/>
              </a:spcAft>
              <a:buSzPts val="1400"/>
              <a:buChar char="●"/>
              <a:defRPr sz="1400"/>
            </a:lvl7pPr>
            <a:lvl8pPr indent="-317500" lvl="7" marL="3657600" rtl="0" algn="l">
              <a:lnSpc>
                <a:spcPct val="115000"/>
              </a:lnSpc>
              <a:spcBef>
                <a:spcPts val="0"/>
              </a:spcBef>
              <a:spcAft>
                <a:spcPts val="0"/>
              </a:spcAft>
              <a:buSzPts val="1400"/>
              <a:buChar char="○"/>
              <a:defRPr sz="1400"/>
            </a:lvl8pPr>
            <a:lvl9pPr indent="-317500" lvl="8" marL="4114800" rtl="0" algn="l">
              <a:lnSpc>
                <a:spcPct val="115000"/>
              </a:lnSpc>
              <a:spcBef>
                <a:spcPts val="0"/>
              </a:spcBef>
              <a:spcAft>
                <a:spcPts val="0"/>
              </a:spcAft>
              <a:buSzPts val="1400"/>
              <a:buChar char="■"/>
              <a:defRPr sz="1400"/>
            </a:lvl9pPr>
          </a:lstStyle>
          <a:p/>
        </p:txBody>
      </p:sp>
      <p:sp>
        <p:nvSpPr>
          <p:cNvPr id="49" name="Google Shape;49;p13"/>
          <p:cNvSpPr/>
          <p:nvPr/>
        </p:nvSpPr>
        <p:spPr>
          <a:xfrm>
            <a:off x="457200" y="1804118"/>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50" name="Google Shape;50;p13"/>
          <p:cNvSpPr/>
          <p:nvPr/>
        </p:nvSpPr>
        <p:spPr>
          <a:xfrm>
            <a:off x="4572000" y="1804118"/>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51" name="Google Shape;51;p13"/>
          <p:cNvSpPr txBox="1"/>
          <p:nvPr>
            <p:ph idx="2" type="body"/>
          </p:nvPr>
        </p:nvSpPr>
        <p:spPr>
          <a:xfrm>
            <a:off x="5183412" y="1810512"/>
            <a:ext cx="3200400" cy="1298400"/>
          </a:xfrm>
          <a:prstGeom prst="rect">
            <a:avLst/>
          </a:prstGeom>
          <a:noFill/>
          <a:ln>
            <a:noFill/>
          </a:ln>
        </p:spPr>
        <p:txBody>
          <a:bodyPr anchorCtr="0" anchor="t" bIns="0" lIns="109725" spcFirstLastPara="1" rIns="0" wrap="square" tIns="18275">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17500" lvl="5" marL="2743200" rtl="0" algn="l">
              <a:lnSpc>
                <a:spcPct val="115000"/>
              </a:lnSpc>
              <a:spcBef>
                <a:spcPts val="0"/>
              </a:spcBef>
              <a:spcAft>
                <a:spcPts val="0"/>
              </a:spcAft>
              <a:buSzPts val="1400"/>
              <a:buChar char="■"/>
              <a:defRPr sz="1400"/>
            </a:lvl6pPr>
            <a:lvl7pPr indent="-317500" lvl="6" marL="3200400" rtl="0" algn="l">
              <a:lnSpc>
                <a:spcPct val="115000"/>
              </a:lnSpc>
              <a:spcBef>
                <a:spcPts val="0"/>
              </a:spcBef>
              <a:spcAft>
                <a:spcPts val="0"/>
              </a:spcAft>
              <a:buSzPts val="1400"/>
              <a:buChar char="●"/>
              <a:defRPr sz="1400"/>
            </a:lvl7pPr>
            <a:lvl8pPr indent="-317500" lvl="7" marL="3657600" rtl="0" algn="l">
              <a:lnSpc>
                <a:spcPct val="115000"/>
              </a:lnSpc>
              <a:spcBef>
                <a:spcPts val="0"/>
              </a:spcBef>
              <a:spcAft>
                <a:spcPts val="0"/>
              </a:spcAft>
              <a:buSzPts val="1400"/>
              <a:buChar char="○"/>
              <a:defRPr sz="1400"/>
            </a:lvl8pPr>
            <a:lvl9pPr indent="-317500" lvl="8" marL="4114800" rtl="0" algn="l">
              <a:lnSpc>
                <a:spcPct val="115000"/>
              </a:lnSpc>
              <a:spcBef>
                <a:spcPts val="0"/>
              </a:spcBef>
              <a:spcAft>
                <a:spcPts val="0"/>
              </a:spcAft>
              <a:buSzPts val="1400"/>
              <a:buChar char="■"/>
              <a:defRPr sz="1400"/>
            </a:lvl9pPr>
          </a:lstStyle>
          <a:p/>
        </p:txBody>
      </p:sp>
      <p:sp>
        <p:nvSpPr>
          <p:cNvPr id="52" name="Google Shape;52;p13"/>
          <p:cNvSpPr txBox="1"/>
          <p:nvPr>
            <p:ph idx="3" type="body"/>
          </p:nvPr>
        </p:nvSpPr>
        <p:spPr>
          <a:xfrm>
            <a:off x="1068603" y="3419847"/>
            <a:ext cx="3199200" cy="1298400"/>
          </a:xfrm>
          <a:prstGeom prst="rect">
            <a:avLst/>
          </a:prstGeom>
          <a:noFill/>
          <a:ln>
            <a:noFill/>
          </a:ln>
        </p:spPr>
        <p:txBody>
          <a:bodyPr anchorCtr="0" anchor="t" bIns="0" lIns="109725" spcFirstLastPara="1" rIns="0" wrap="square" tIns="18275">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17500" lvl="5" marL="2743200" rtl="0" algn="l">
              <a:lnSpc>
                <a:spcPct val="115000"/>
              </a:lnSpc>
              <a:spcBef>
                <a:spcPts val="0"/>
              </a:spcBef>
              <a:spcAft>
                <a:spcPts val="0"/>
              </a:spcAft>
              <a:buSzPts val="1400"/>
              <a:buChar char="■"/>
              <a:defRPr sz="1400"/>
            </a:lvl6pPr>
            <a:lvl7pPr indent="-317500" lvl="6" marL="3200400" rtl="0" algn="l">
              <a:lnSpc>
                <a:spcPct val="115000"/>
              </a:lnSpc>
              <a:spcBef>
                <a:spcPts val="0"/>
              </a:spcBef>
              <a:spcAft>
                <a:spcPts val="0"/>
              </a:spcAft>
              <a:buSzPts val="1400"/>
              <a:buChar char="●"/>
              <a:defRPr sz="1400"/>
            </a:lvl7pPr>
            <a:lvl8pPr indent="-317500" lvl="7" marL="3657600" rtl="0" algn="l">
              <a:lnSpc>
                <a:spcPct val="115000"/>
              </a:lnSpc>
              <a:spcBef>
                <a:spcPts val="0"/>
              </a:spcBef>
              <a:spcAft>
                <a:spcPts val="0"/>
              </a:spcAft>
              <a:buSzPts val="1400"/>
              <a:buChar char="○"/>
              <a:defRPr sz="1400"/>
            </a:lvl8pPr>
            <a:lvl9pPr indent="-317500" lvl="8" marL="4114800" rtl="0" algn="l">
              <a:lnSpc>
                <a:spcPct val="115000"/>
              </a:lnSpc>
              <a:spcBef>
                <a:spcPts val="0"/>
              </a:spcBef>
              <a:spcAft>
                <a:spcPts val="0"/>
              </a:spcAft>
              <a:buSzPts val="1400"/>
              <a:buChar char="■"/>
              <a:defRPr sz="1400"/>
            </a:lvl9pPr>
          </a:lstStyle>
          <a:p/>
        </p:txBody>
      </p:sp>
      <p:sp>
        <p:nvSpPr>
          <p:cNvPr id="53" name="Google Shape;53;p13"/>
          <p:cNvSpPr/>
          <p:nvPr/>
        </p:nvSpPr>
        <p:spPr>
          <a:xfrm>
            <a:off x="457200" y="3427125"/>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54" name="Google Shape;54;p13"/>
          <p:cNvSpPr/>
          <p:nvPr/>
        </p:nvSpPr>
        <p:spPr>
          <a:xfrm>
            <a:off x="4572000" y="3427125"/>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55" name="Google Shape;55;p13"/>
          <p:cNvSpPr txBox="1"/>
          <p:nvPr>
            <p:ph idx="4" type="body"/>
          </p:nvPr>
        </p:nvSpPr>
        <p:spPr>
          <a:xfrm>
            <a:off x="5183412" y="3419856"/>
            <a:ext cx="3200400" cy="1298400"/>
          </a:xfrm>
          <a:prstGeom prst="rect">
            <a:avLst/>
          </a:prstGeom>
          <a:noFill/>
          <a:ln>
            <a:noFill/>
          </a:ln>
        </p:spPr>
        <p:txBody>
          <a:bodyPr anchorCtr="0" anchor="t" bIns="0" lIns="109725" spcFirstLastPara="1" rIns="0" wrap="square" tIns="18275">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17500" lvl="5" marL="2743200" rtl="0" algn="l">
              <a:lnSpc>
                <a:spcPct val="115000"/>
              </a:lnSpc>
              <a:spcBef>
                <a:spcPts val="0"/>
              </a:spcBef>
              <a:spcAft>
                <a:spcPts val="0"/>
              </a:spcAft>
              <a:buSzPts val="1400"/>
              <a:buChar char="■"/>
              <a:defRPr sz="1400"/>
            </a:lvl6pPr>
            <a:lvl7pPr indent="-317500" lvl="6" marL="3200400" rtl="0" algn="l">
              <a:lnSpc>
                <a:spcPct val="115000"/>
              </a:lnSpc>
              <a:spcBef>
                <a:spcPts val="0"/>
              </a:spcBef>
              <a:spcAft>
                <a:spcPts val="0"/>
              </a:spcAft>
              <a:buSzPts val="1400"/>
              <a:buChar char="●"/>
              <a:defRPr sz="1400"/>
            </a:lvl7pPr>
            <a:lvl8pPr indent="-317500" lvl="7" marL="3657600" rtl="0" algn="l">
              <a:lnSpc>
                <a:spcPct val="115000"/>
              </a:lnSpc>
              <a:spcBef>
                <a:spcPts val="0"/>
              </a:spcBef>
              <a:spcAft>
                <a:spcPts val="0"/>
              </a:spcAft>
              <a:buSzPts val="1400"/>
              <a:buChar char="○"/>
              <a:defRPr sz="1400"/>
            </a:lvl8pPr>
            <a:lvl9pPr indent="-317500" lvl="8" marL="4114800" rtl="0" algn="l">
              <a:lnSpc>
                <a:spcPct val="115000"/>
              </a:lnSpc>
              <a:spcBef>
                <a:spcPts val="0"/>
              </a:spcBef>
              <a:spcAft>
                <a:spcPts val="0"/>
              </a:spcAft>
              <a:buSzPts val="1400"/>
              <a:buChar char="■"/>
              <a:defRPr sz="1400"/>
            </a:lvl9pPr>
          </a:lstStyle>
          <a:p/>
        </p:txBody>
      </p:sp>
      <p:sp>
        <p:nvSpPr>
          <p:cNvPr id="56" name="Google Shape;56;p13"/>
          <p:cNvSpPr txBox="1"/>
          <p:nvPr>
            <p:ph type="ctrTitle"/>
          </p:nvPr>
        </p:nvSpPr>
        <p:spPr>
          <a:xfrm>
            <a:off x="457200" y="640080"/>
            <a:ext cx="7386600" cy="844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2600"/>
              <a:buNone/>
              <a:defRPr b="1" sz="2600">
                <a:solidFill>
                  <a:srgbClr val="1C304A"/>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57" name="Google Shape;57;p13"/>
          <p:cNvSpPr/>
          <p:nvPr/>
        </p:nvSpPr>
        <p:spPr>
          <a:xfrm>
            <a:off x="457200" y="418200"/>
            <a:ext cx="594300" cy="78000"/>
          </a:xfrm>
          <a:prstGeom prst="rect">
            <a:avLst/>
          </a:prstGeom>
          <a:solidFill>
            <a:srgbClr val="00C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Icons – Icons">
  <p:cSld name="TITLE_AND_TWO_COLUMNS_1_2_1">
    <p:bg>
      <p:bgPr>
        <a:solidFill>
          <a:srgbClr val="FFFFFF"/>
        </a:solidFill>
      </p:bgPr>
    </p:bg>
    <p:spTree>
      <p:nvGrpSpPr>
        <p:cNvPr id="58" name="Shape 58"/>
        <p:cNvGrpSpPr/>
        <p:nvPr/>
      </p:nvGrpSpPr>
      <p:grpSpPr>
        <a:xfrm>
          <a:off x="0" y="0"/>
          <a:ext cx="0" cy="0"/>
          <a:chOff x="0" y="0"/>
          <a:chExt cx="0" cy="0"/>
        </a:xfrm>
      </p:grpSpPr>
      <p:sp>
        <p:nvSpPr>
          <p:cNvPr id="59" name="Google Shape;59;p14"/>
          <p:cNvSpPr txBox="1"/>
          <p:nvPr>
            <p:ph idx="1" type="body"/>
          </p:nvPr>
        </p:nvSpPr>
        <p:spPr>
          <a:xfrm>
            <a:off x="1068603" y="1810500"/>
            <a:ext cx="3199200" cy="1298400"/>
          </a:xfrm>
          <a:prstGeom prst="rect">
            <a:avLst/>
          </a:prstGeom>
          <a:noFill/>
          <a:ln>
            <a:noFill/>
          </a:ln>
        </p:spPr>
        <p:txBody>
          <a:bodyPr anchorCtr="0" anchor="t" bIns="0" lIns="109725" spcFirstLastPara="1" rIns="0" wrap="square" tIns="18275">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17500" lvl="5" marL="2743200" rtl="0" algn="l">
              <a:lnSpc>
                <a:spcPct val="115000"/>
              </a:lnSpc>
              <a:spcBef>
                <a:spcPts val="0"/>
              </a:spcBef>
              <a:spcAft>
                <a:spcPts val="0"/>
              </a:spcAft>
              <a:buSzPts val="1400"/>
              <a:buChar char="■"/>
              <a:defRPr sz="1400"/>
            </a:lvl6pPr>
            <a:lvl7pPr indent="-317500" lvl="6" marL="3200400" rtl="0" algn="l">
              <a:lnSpc>
                <a:spcPct val="115000"/>
              </a:lnSpc>
              <a:spcBef>
                <a:spcPts val="0"/>
              </a:spcBef>
              <a:spcAft>
                <a:spcPts val="0"/>
              </a:spcAft>
              <a:buSzPts val="1400"/>
              <a:buChar char="●"/>
              <a:defRPr sz="1400"/>
            </a:lvl7pPr>
            <a:lvl8pPr indent="-317500" lvl="7" marL="3657600" rtl="0" algn="l">
              <a:lnSpc>
                <a:spcPct val="115000"/>
              </a:lnSpc>
              <a:spcBef>
                <a:spcPts val="0"/>
              </a:spcBef>
              <a:spcAft>
                <a:spcPts val="0"/>
              </a:spcAft>
              <a:buSzPts val="1400"/>
              <a:buChar char="○"/>
              <a:defRPr sz="1400"/>
            </a:lvl8pPr>
            <a:lvl9pPr indent="-317500" lvl="8" marL="4114800" rtl="0" algn="l">
              <a:lnSpc>
                <a:spcPct val="115000"/>
              </a:lnSpc>
              <a:spcBef>
                <a:spcPts val="0"/>
              </a:spcBef>
              <a:spcAft>
                <a:spcPts val="0"/>
              </a:spcAft>
              <a:buSzPts val="1400"/>
              <a:buChar char="■"/>
              <a:defRPr sz="1400"/>
            </a:lvl9pPr>
          </a:lstStyle>
          <a:p/>
        </p:txBody>
      </p:sp>
      <p:sp>
        <p:nvSpPr>
          <p:cNvPr id="60" name="Google Shape;60;p14"/>
          <p:cNvSpPr/>
          <p:nvPr/>
        </p:nvSpPr>
        <p:spPr>
          <a:xfrm>
            <a:off x="457200" y="1804118"/>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61" name="Google Shape;61;p14"/>
          <p:cNvSpPr/>
          <p:nvPr/>
        </p:nvSpPr>
        <p:spPr>
          <a:xfrm>
            <a:off x="4572000" y="1804118"/>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62" name="Google Shape;62;p14"/>
          <p:cNvSpPr txBox="1"/>
          <p:nvPr>
            <p:ph idx="2" type="body"/>
          </p:nvPr>
        </p:nvSpPr>
        <p:spPr>
          <a:xfrm>
            <a:off x="5183412" y="1810512"/>
            <a:ext cx="3200400" cy="1298400"/>
          </a:xfrm>
          <a:prstGeom prst="rect">
            <a:avLst/>
          </a:prstGeom>
          <a:noFill/>
          <a:ln>
            <a:noFill/>
          </a:ln>
        </p:spPr>
        <p:txBody>
          <a:bodyPr anchorCtr="0" anchor="t" bIns="91425" lIns="109725" spcFirstLastPara="1" rIns="0" wrap="square" tIns="18275">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17500" lvl="5" marL="2743200" rtl="0" algn="l">
              <a:lnSpc>
                <a:spcPct val="115000"/>
              </a:lnSpc>
              <a:spcBef>
                <a:spcPts val="0"/>
              </a:spcBef>
              <a:spcAft>
                <a:spcPts val="0"/>
              </a:spcAft>
              <a:buSzPts val="1400"/>
              <a:buChar char="■"/>
              <a:defRPr sz="1400"/>
            </a:lvl6pPr>
            <a:lvl7pPr indent="-317500" lvl="6" marL="3200400" rtl="0" algn="l">
              <a:lnSpc>
                <a:spcPct val="115000"/>
              </a:lnSpc>
              <a:spcBef>
                <a:spcPts val="0"/>
              </a:spcBef>
              <a:spcAft>
                <a:spcPts val="0"/>
              </a:spcAft>
              <a:buSzPts val="1400"/>
              <a:buChar char="●"/>
              <a:defRPr sz="1400"/>
            </a:lvl7pPr>
            <a:lvl8pPr indent="-317500" lvl="7" marL="3657600" rtl="0" algn="l">
              <a:lnSpc>
                <a:spcPct val="115000"/>
              </a:lnSpc>
              <a:spcBef>
                <a:spcPts val="0"/>
              </a:spcBef>
              <a:spcAft>
                <a:spcPts val="0"/>
              </a:spcAft>
              <a:buSzPts val="1400"/>
              <a:buChar char="○"/>
              <a:defRPr sz="1400"/>
            </a:lvl8pPr>
            <a:lvl9pPr indent="-317500" lvl="8" marL="4114800" rtl="0" algn="l">
              <a:lnSpc>
                <a:spcPct val="115000"/>
              </a:lnSpc>
              <a:spcBef>
                <a:spcPts val="0"/>
              </a:spcBef>
              <a:spcAft>
                <a:spcPts val="0"/>
              </a:spcAft>
              <a:buSzPts val="1400"/>
              <a:buChar char="■"/>
              <a:defRPr sz="1400"/>
            </a:lvl9pPr>
          </a:lstStyle>
          <a:p/>
        </p:txBody>
      </p:sp>
      <p:sp>
        <p:nvSpPr>
          <p:cNvPr id="63" name="Google Shape;63;p14"/>
          <p:cNvSpPr txBox="1"/>
          <p:nvPr>
            <p:ph idx="3" type="body"/>
          </p:nvPr>
        </p:nvSpPr>
        <p:spPr>
          <a:xfrm>
            <a:off x="1068603" y="3419847"/>
            <a:ext cx="3199200" cy="1298400"/>
          </a:xfrm>
          <a:prstGeom prst="rect">
            <a:avLst/>
          </a:prstGeom>
          <a:noFill/>
          <a:ln>
            <a:noFill/>
          </a:ln>
        </p:spPr>
        <p:txBody>
          <a:bodyPr anchorCtr="0" anchor="t" bIns="0" lIns="109725" spcFirstLastPara="1" rIns="0" wrap="square" tIns="18275">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17500" lvl="5" marL="2743200" rtl="0" algn="l">
              <a:lnSpc>
                <a:spcPct val="115000"/>
              </a:lnSpc>
              <a:spcBef>
                <a:spcPts val="0"/>
              </a:spcBef>
              <a:spcAft>
                <a:spcPts val="0"/>
              </a:spcAft>
              <a:buSzPts val="1400"/>
              <a:buChar char="■"/>
              <a:defRPr sz="1400"/>
            </a:lvl6pPr>
            <a:lvl7pPr indent="-317500" lvl="6" marL="3200400" rtl="0" algn="l">
              <a:lnSpc>
                <a:spcPct val="115000"/>
              </a:lnSpc>
              <a:spcBef>
                <a:spcPts val="0"/>
              </a:spcBef>
              <a:spcAft>
                <a:spcPts val="0"/>
              </a:spcAft>
              <a:buSzPts val="1400"/>
              <a:buChar char="●"/>
              <a:defRPr sz="1400"/>
            </a:lvl7pPr>
            <a:lvl8pPr indent="-317500" lvl="7" marL="3657600" rtl="0" algn="l">
              <a:lnSpc>
                <a:spcPct val="115000"/>
              </a:lnSpc>
              <a:spcBef>
                <a:spcPts val="0"/>
              </a:spcBef>
              <a:spcAft>
                <a:spcPts val="0"/>
              </a:spcAft>
              <a:buSzPts val="1400"/>
              <a:buChar char="○"/>
              <a:defRPr sz="1400"/>
            </a:lvl8pPr>
            <a:lvl9pPr indent="-317500" lvl="8" marL="4114800" rtl="0" algn="l">
              <a:lnSpc>
                <a:spcPct val="115000"/>
              </a:lnSpc>
              <a:spcBef>
                <a:spcPts val="0"/>
              </a:spcBef>
              <a:spcAft>
                <a:spcPts val="0"/>
              </a:spcAft>
              <a:buSzPts val="1400"/>
              <a:buChar char="■"/>
              <a:defRPr sz="1400"/>
            </a:lvl9pPr>
          </a:lstStyle>
          <a:p/>
        </p:txBody>
      </p:sp>
      <p:sp>
        <p:nvSpPr>
          <p:cNvPr id="64" name="Google Shape;64;p14"/>
          <p:cNvSpPr/>
          <p:nvPr/>
        </p:nvSpPr>
        <p:spPr>
          <a:xfrm>
            <a:off x="457200" y="3427125"/>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65" name="Google Shape;65;p14"/>
          <p:cNvSpPr/>
          <p:nvPr/>
        </p:nvSpPr>
        <p:spPr>
          <a:xfrm>
            <a:off x="4572000" y="3427125"/>
            <a:ext cx="611400" cy="6114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66" name="Google Shape;66;p14"/>
          <p:cNvSpPr txBox="1"/>
          <p:nvPr>
            <p:ph idx="4" type="body"/>
          </p:nvPr>
        </p:nvSpPr>
        <p:spPr>
          <a:xfrm>
            <a:off x="5183412" y="3419856"/>
            <a:ext cx="3200400" cy="1298400"/>
          </a:xfrm>
          <a:prstGeom prst="rect">
            <a:avLst/>
          </a:prstGeom>
          <a:noFill/>
          <a:ln>
            <a:noFill/>
          </a:ln>
        </p:spPr>
        <p:txBody>
          <a:bodyPr anchorCtr="0" anchor="t" bIns="91425" lIns="109725" spcFirstLastPara="1" rIns="0" wrap="square" tIns="18275">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17500" lvl="3" marL="1828800" rtl="0" algn="l">
              <a:lnSpc>
                <a:spcPct val="115000"/>
              </a:lnSpc>
              <a:spcBef>
                <a:spcPts val="0"/>
              </a:spcBef>
              <a:spcAft>
                <a:spcPts val="0"/>
              </a:spcAft>
              <a:buSzPts val="1400"/>
              <a:buChar char="●"/>
              <a:defRPr sz="1400"/>
            </a:lvl4pPr>
            <a:lvl5pPr indent="-317500" lvl="4" marL="2286000" rtl="0" algn="l">
              <a:lnSpc>
                <a:spcPct val="115000"/>
              </a:lnSpc>
              <a:spcBef>
                <a:spcPts val="0"/>
              </a:spcBef>
              <a:spcAft>
                <a:spcPts val="0"/>
              </a:spcAft>
              <a:buSzPts val="1400"/>
              <a:buChar char="○"/>
              <a:defRPr sz="1400"/>
            </a:lvl5pPr>
            <a:lvl6pPr indent="-317500" lvl="5" marL="2743200" rtl="0" algn="l">
              <a:lnSpc>
                <a:spcPct val="115000"/>
              </a:lnSpc>
              <a:spcBef>
                <a:spcPts val="0"/>
              </a:spcBef>
              <a:spcAft>
                <a:spcPts val="0"/>
              </a:spcAft>
              <a:buSzPts val="1400"/>
              <a:buChar char="■"/>
              <a:defRPr sz="1400"/>
            </a:lvl6pPr>
            <a:lvl7pPr indent="-317500" lvl="6" marL="3200400" rtl="0" algn="l">
              <a:lnSpc>
                <a:spcPct val="115000"/>
              </a:lnSpc>
              <a:spcBef>
                <a:spcPts val="0"/>
              </a:spcBef>
              <a:spcAft>
                <a:spcPts val="0"/>
              </a:spcAft>
              <a:buSzPts val="1400"/>
              <a:buChar char="●"/>
              <a:defRPr sz="1400"/>
            </a:lvl7pPr>
            <a:lvl8pPr indent="-317500" lvl="7" marL="3657600" rtl="0" algn="l">
              <a:lnSpc>
                <a:spcPct val="115000"/>
              </a:lnSpc>
              <a:spcBef>
                <a:spcPts val="0"/>
              </a:spcBef>
              <a:spcAft>
                <a:spcPts val="0"/>
              </a:spcAft>
              <a:buSzPts val="1400"/>
              <a:buChar char="○"/>
              <a:defRPr sz="1400"/>
            </a:lvl8pPr>
            <a:lvl9pPr indent="-317500" lvl="8" marL="4114800" rtl="0" algn="l">
              <a:lnSpc>
                <a:spcPct val="115000"/>
              </a:lnSpc>
              <a:spcBef>
                <a:spcPts val="0"/>
              </a:spcBef>
              <a:spcAft>
                <a:spcPts val="0"/>
              </a:spcAft>
              <a:buSzPts val="1400"/>
              <a:buChar char="■"/>
              <a:defRPr sz="1400"/>
            </a:lvl9pPr>
          </a:lstStyle>
          <a:p/>
        </p:txBody>
      </p:sp>
      <p:sp>
        <p:nvSpPr>
          <p:cNvPr id="67" name="Google Shape;67;p14"/>
          <p:cNvSpPr txBox="1"/>
          <p:nvPr>
            <p:ph type="ctrTitle"/>
          </p:nvPr>
        </p:nvSpPr>
        <p:spPr>
          <a:xfrm>
            <a:off x="457200" y="640080"/>
            <a:ext cx="7386600" cy="844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2600"/>
              <a:buNone/>
              <a:defRPr b="1" sz="2600">
                <a:solidFill>
                  <a:srgbClr val="1C304A"/>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68" name="Google Shape;68;p14"/>
          <p:cNvSpPr/>
          <p:nvPr/>
        </p:nvSpPr>
        <p:spPr>
          <a:xfrm>
            <a:off x="457200" y="418200"/>
            <a:ext cx="594300" cy="78000"/>
          </a:xfrm>
          <a:prstGeom prst="rect">
            <a:avLst/>
          </a:prstGeom>
          <a:solidFill>
            <a:srgbClr val="00C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ph idx="5" type="pic"/>
          </p:nvPr>
        </p:nvSpPr>
        <p:spPr>
          <a:xfrm>
            <a:off x="580050" y="1926975"/>
            <a:ext cx="365700" cy="365700"/>
          </a:xfrm>
          <a:prstGeom prst="rect">
            <a:avLst/>
          </a:prstGeom>
          <a:noFill/>
          <a:ln>
            <a:noFill/>
          </a:ln>
        </p:spPr>
      </p:sp>
      <p:sp>
        <p:nvSpPr>
          <p:cNvPr id="70" name="Google Shape;70;p14"/>
          <p:cNvSpPr/>
          <p:nvPr>
            <p:ph idx="6" type="pic"/>
          </p:nvPr>
        </p:nvSpPr>
        <p:spPr>
          <a:xfrm>
            <a:off x="580050" y="3549975"/>
            <a:ext cx="365700" cy="365700"/>
          </a:xfrm>
          <a:prstGeom prst="rect">
            <a:avLst/>
          </a:prstGeom>
          <a:noFill/>
          <a:ln>
            <a:noFill/>
          </a:ln>
        </p:spPr>
      </p:sp>
      <p:sp>
        <p:nvSpPr>
          <p:cNvPr id="71" name="Google Shape;71;p14"/>
          <p:cNvSpPr/>
          <p:nvPr>
            <p:ph idx="7" type="pic"/>
          </p:nvPr>
        </p:nvSpPr>
        <p:spPr>
          <a:xfrm>
            <a:off x="4694850" y="1926975"/>
            <a:ext cx="365700" cy="365700"/>
          </a:xfrm>
          <a:prstGeom prst="rect">
            <a:avLst/>
          </a:prstGeom>
          <a:noFill/>
          <a:ln>
            <a:noFill/>
          </a:ln>
        </p:spPr>
      </p:sp>
      <p:sp>
        <p:nvSpPr>
          <p:cNvPr id="72" name="Google Shape;72;p14"/>
          <p:cNvSpPr/>
          <p:nvPr>
            <p:ph idx="8" type="pic"/>
          </p:nvPr>
        </p:nvSpPr>
        <p:spPr>
          <a:xfrm>
            <a:off x="4694850" y="3549975"/>
            <a:ext cx="365700" cy="3657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dered List - Light">
  <p:cSld name="TITLE_AND_TWO_COLUMNS_1_2_1_1">
    <p:bg>
      <p:bgPr>
        <a:solidFill>
          <a:srgbClr val="FFFFFF"/>
        </a:solidFill>
      </p:bgPr>
    </p:bg>
    <p:spTree>
      <p:nvGrpSpPr>
        <p:cNvPr id="73" name="Shape 73"/>
        <p:cNvGrpSpPr/>
        <p:nvPr/>
      </p:nvGrpSpPr>
      <p:grpSpPr>
        <a:xfrm>
          <a:off x="0" y="0"/>
          <a:ext cx="0" cy="0"/>
          <a:chOff x="0" y="0"/>
          <a:chExt cx="0" cy="0"/>
        </a:xfrm>
      </p:grpSpPr>
      <p:sp>
        <p:nvSpPr>
          <p:cNvPr id="74" name="Google Shape;74;p15"/>
          <p:cNvSpPr txBox="1"/>
          <p:nvPr>
            <p:ph type="ctrTitle"/>
          </p:nvPr>
        </p:nvSpPr>
        <p:spPr>
          <a:xfrm>
            <a:off x="469350" y="640080"/>
            <a:ext cx="7425000" cy="732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2600"/>
              <a:buNone/>
              <a:defRPr b="1" sz="2600">
                <a:solidFill>
                  <a:srgbClr val="1C304A"/>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75" name="Google Shape;75;p15"/>
          <p:cNvSpPr txBox="1"/>
          <p:nvPr>
            <p:ph idx="1" type="subTitle"/>
          </p:nvPr>
        </p:nvSpPr>
        <p:spPr>
          <a:xfrm>
            <a:off x="469348" y="320040"/>
            <a:ext cx="7470600" cy="3108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Clr>
                <a:srgbClr val="046B99"/>
              </a:buClr>
              <a:buSzPts val="1800"/>
              <a:buNone/>
              <a:defRPr b="1" sz="1200">
                <a:solidFill>
                  <a:srgbClr val="046B99"/>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
        <p:nvSpPr>
          <p:cNvPr id="76" name="Google Shape;76;p15"/>
          <p:cNvSpPr/>
          <p:nvPr/>
        </p:nvSpPr>
        <p:spPr>
          <a:xfrm>
            <a:off x="457200" y="1789525"/>
            <a:ext cx="1499700" cy="2137500"/>
          </a:xfrm>
          <a:prstGeom prst="rect">
            <a:avLst/>
          </a:prstGeom>
          <a:solidFill>
            <a:srgbClr val="1C304A"/>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200"/>
              <a:buFont typeface="Arial"/>
              <a:buNone/>
            </a:pPr>
            <a:r>
              <a:rPr b="1" i="0" lang="en" sz="7200" u="none" cap="none" strike="noStrike">
                <a:solidFill>
                  <a:srgbClr val="00CFFF"/>
                </a:solidFill>
                <a:latin typeface="Helvetica Neue"/>
                <a:ea typeface="Helvetica Neue"/>
                <a:cs typeface="Helvetica Neue"/>
                <a:sym typeface="Helvetica Neue"/>
              </a:rPr>
              <a:t>1</a:t>
            </a:r>
            <a:endParaRPr b="1" i="0" sz="7200" u="none" cap="none" strike="noStrike">
              <a:solidFill>
                <a:srgbClr val="00CFFF"/>
              </a:solidFill>
              <a:latin typeface="Helvetica Neue"/>
              <a:ea typeface="Helvetica Neue"/>
              <a:cs typeface="Helvetica Neue"/>
              <a:sym typeface="Helvetica Neue"/>
            </a:endParaRPr>
          </a:p>
        </p:txBody>
      </p:sp>
      <p:sp>
        <p:nvSpPr>
          <p:cNvPr id="77" name="Google Shape;77;p15"/>
          <p:cNvSpPr txBox="1"/>
          <p:nvPr>
            <p:ph idx="2" type="body"/>
          </p:nvPr>
        </p:nvSpPr>
        <p:spPr>
          <a:xfrm>
            <a:off x="501613" y="3007750"/>
            <a:ext cx="1278900" cy="8211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rgbClr val="FFFFFF"/>
              </a:buClr>
              <a:buSzPts val="1200"/>
              <a:buChar char="●"/>
              <a:defRPr b="1" sz="1200">
                <a:solidFill>
                  <a:srgbClr val="FFFFFF"/>
                </a:solidFill>
              </a:defRPr>
            </a:lvl1pPr>
            <a:lvl2pPr indent="-304800" lvl="1" marL="914400" rtl="0" algn="l">
              <a:lnSpc>
                <a:spcPct val="115000"/>
              </a:lnSpc>
              <a:spcBef>
                <a:spcPts val="1600"/>
              </a:spcBef>
              <a:spcAft>
                <a:spcPts val="0"/>
              </a:spcAft>
              <a:buClr>
                <a:srgbClr val="FFFFFF"/>
              </a:buClr>
              <a:buSzPts val="1200"/>
              <a:buChar char="○"/>
              <a:defRPr sz="1200">
                <a:solidFill>
                  <a:srgbClr val="FFFFFF"/>
                </a:solidFill>
              </a:defRPr>
            </a:lvl2pPr>
            <a:lvl3pPr indent="-304800" lvl="2" marL="1371600" rtl="0" algn="l">
              <a:lnSpc>
                <a:spcPct val="115000"/>
              </a:lnSpc>
              <a:spcBef>
                <a:spcPts val="1600"/>
              </a:spcBef>
              <a:spcAft>
                <a:spcPts val="0"/>
              </a:spcAft>
              <a:buClr>
                <a:srgbClr val="FFFFFF"/>
              </a:buClr>
              <a:buSzPts val="1200"/>
              <a:buChar char="■"/>
              <a:defRPr sz="1200">
                <a:solidFill>
                  <a:srgbClr val="FFFFFF"/>
                </a:solidFill>
              </a:defRPr>
            </a:lvl3pPr>
            <a:lvl4pPr indent="-304800" lvl="3" marL="1828800" rtl="0" algn="l">
              <a:lnSpc>
                <a:spcPct val="115000"/>
              </a:lnSpc>
              <a:spcBef>
                <a:spcPts val="1600"/>
              </a:spcBef>
              <a:spcAft>
                <a:spcPts val="0"/>
              </a:spcAft>
              <a:buClr>
                <a:srgbClr val="FFFFFF"/>
              </a:buClr>
              <a:buSzPts val="1200"/>
              <a:buChar char="●"/>
              <a:defRPr>
                <a:solidFill>
                  <a:srgbClr val="FFFFFF"/>
                </a:solidFill>
              </a:defRPr>
            </a:lvl4pPr>
            <a:lvl5pPr indent="-304800" lvl="4" marL="2286000" rtl="0" algn="l">
              <a:lnSpc>
                <a:spcPct val="115000"/>
              </a:lnSpc>
              <a:spcBef>
                <a:spcPts val="1600"/>
              </a:spcBef>
              <a:spcAft>
                <a:spcPts val="0"/>
              </a:spcAft>
              <a:buClr>
                <a:srgbClr val="FFFFFF"/>
              </a:buClr>
              <a:buSzPts val="1200"/>
              <a:buChar char="○"/>
              <a:defRPr sz="1200">
                <a:solidFill>
                  <a:srgbClr val="FFFFFF"/>
                </a:solidFill>
              </a:defRPr>
            </a:lvl5pPr>
            <a:lvl6pPr indent="-304800" lvl="5" marL="2743200" rtl="0" algn="l">
              <a:lnSpc>
                <a:spcPct val="115000"/>
              </a:lnSpc>
              <a:spcBef>
                <a:spcPts val="1600"/>
              </a:spcBef>
              <a:spcAft>
                <a:spcPts val="0"/>
              </a:spcAft>
              <a:buClr>
                <a:srgbClr val="FFFFFF"/>
              </a:buClr>
              <a:buSzPts val="1200"/>
              <a:buChar char="■"/>
              <a:defRPr sz="1200">
                <a:solidFill>
                  <a:srgbClr val="FFFFFF"/>
                </a:solidFill>
              </a:defRPr>
            </a:lvl6pPr>
            <a:lvl7pPr indent="-304800" lvl="6" marL="3200400" rtl="0" algn="l">
              <a:lnSpc>
                <a:spcPct val="115000"/>
              </a:lnSpc>
              <a:spcBef>
                <a:spcPts val="1600"/>
              </a:spcBef>
              <a:spcAft>
                <a:spcPts val="0"/>
              </a:spcAft>
              <a:buClr>
                <a:srgbClr val="FFFFFF"/>
              </a:buClr>
              <a:buSzPts val="1200"/>
              <a:buChar char="●"/>
              <a:defRPr sz="1200">
                <a:solidFill>
                  <a:srgbClr val="FFFFFF"/>
                </a:solidFill>
              </a:defRPr>
            </a:lvl7pPr>
            <a:lvl8pPr indent="-304800" lvl="7" marL="3657600" rtl="0" algn="l">
              <a:lnSpc>
                <a:spcPct val="115000"/>
              </a:lnSpc>
              <a:spcBef>
                <a:spcPts val="1600"/>
              </a:spcBef>
              <a:spcAft>
                <a:spcPts val="0"/>
              </a:spcAft>
              <a:buClr>
                <a:srgbClr val="FFFFFF"/>
              </a:buClr>
              <a:buSzPts val="1200"/>
              <a:buChar char="○"/>
              <a:defRPr sz="1200">
                <a:solidFill>
                  <a:srgbClr val="FFFFFF"/>
                </a:solidFill>
              </a:defRPr>
            </a:lvl8pPr>
            <a:lvl9pPr indent="-304800" lvl="8" marL="4114800" rtl="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78" name="Google Shape;78;p15"/>
          <p:cNvSpPr/>
          <p:nvPr/>
        </p:nvSpPr>
        <p:spPr>
          <a:xfrm>
            <a:off x="2139696" y="1789525"/>
            <a:ext cx="1499700" cy="2137500"/>
          </a:xfrm>
          <a:prstGeom prst="rect">
            <a:avLst/>
          </a:prstGeom>
          <a:solidFill>
            <a:srgbClr val="1C304A"/>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200"/>
              <a:buFont typeface="Arial"/>
              <a:buNone/>
            </a:pPr>
            <a:r>
              <a:rPr b="1" i="0" lang="en" sz="7200" u="none" cap="none" strike="noStrike">
                <a:solidFill>
                  <a:srgbClr val="00CFFF"/>
                </a:solidFill>
                <a:latin typeface="Helvetica Neue"/>
                <a:ea typeface="Helvetica Neue"/>
                <a:cs typeface="Helvetica Neue"/>
                <a:sym typeface="Helvetica Neue"/>
              </a:rPr>
              <a:t>2</a:t>
            </a:r>
            <a:endParaRPr b="1" i="0" sz="7200" u="none" cap="none" strike="noStrike">
              <a:solidFill>
                <a:srgbClr val="00CFFF"/>
              </a:solidFill>
              <a:latin typeface="Helvetica Neue"/>
              <a:ea typeface="Helvetica Neue"/>
              <a:cs typeface="Helvetica Neue"/>
              <a:sym typeface="Helvetica Neue"/>
            </a:endParaRPr>
          </a:p>
        </p:txBody>
      </p:sp>
      <p:sp>
        <p:nvSpPr>
          <p:cNvPr id="79" name="Google Shape;79;p15"/>
          <p:cNvSpPr txBox="1"/>
          <p:nvPr>
            <p:ph idx="3" type="body"/>
          </p:nvPr>
        </p:nvSpPr>
        <p:spPr>
          <a:xfrm>
            <a:off x="2184109" y="3007750"/>
            <a:ext cx="1278900" cy="8211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rgbClr val="FFFFFF"/>
              </a:buClr>
              <a:buSzPts val="1200"/>
              <a:buChar char="●"/>
              <a:defRPr b="1" sz="1200">
                <a:solidFill>
                  <a:srgbClr val="FFFFFF"/>
                </a:solidFill>
              </a:defRPr>
            </a:lvl1pPr>
            <a:lvl2pPr indent="-304800" lvl="1" marL="914400" rtl="0" algn="l">
              <a:lnSpc>
                <a:spcPct val="115000"/>
              </a:lnSpc>
              <a:spcBef>
                <a:spcPts val="1600"/>
              </a:spcBef>
              <a:spcAft>
                <a:spcPts val="0"/>
              </a:spcAft>
              <a:buClr>
                <a:srgbClr val="FFFFFF"/>
              </a:buClr>
              <a:buSzPts val="1200"/>
              <a:buChar char="○"/>
              <a:defRPr sz="1200">
                <a:solidFill>
                  <a:srgbClr val="FFFFFF"/>
                </a:solidFill>
              </a:defRPr>
            </a:lvl2pPr>
            <a:lvl3pPr indent="-304800" lvl="2" marL="1371600" rtl="0" algn="l">
              <a:lnSpc>
                <a:spcPct val="115000"/>
              </a:lnSpc>
              <a:spcBef>
                <a:spcPts val="1600"/>
              </a:spcBef>
              <a:spcAft>
                <a:spcPts val="0"/>
              </a:spcAft>
              <a:buClr>
                <a:srgbClr val="FFFFFF"/>
              </a:buClr>
              <a:buSzPts val="1200"/>
              <a:buChar char="■"/>
              <a:defRPr sz="1200">
                <a:solidFill>
                  <a:srgbClr val="FFFFFF"/>
                </a:solidFill>
              </a:defRPr>
            </a:lvl3pPr>
            <a:lvl4pPr indent="-304800" lvl="3" marL="1828800" rtl="0" algn="l">
              <a:lnSpc>
                <a:spcPct val="115000"/>
              </a:lnSpc>
              <a:spcBef>
                <a:spcPts val="1600"/>
              </a:spcBef>
              <a:spcAft>
                <a:spcPts val="0"/>
              </a:spcAft>
              <a:buClr>
                <a:srgbClr val="FFFFFF"/>
              </a:buClr>
              <a:buSzPts val="1200"/>
              <a:buChar char="●"/>
              <a:defRPr>
                <a:solidFill>
                  <a:srgbClr val="FFFFFF"/>
                </a:solidFill>
              </a:defRPr>
            </a:lvl4pPr>
            <a:lvl5pPr indent="-304800" lvl="4" marL="2286000" rtl="0" algn="l">
              <a:lnSpc>
                <a:spcPct val="115000"/>
              </a:lnSpc>
              <a:spcBef>
                <a:spcPts val="1600"/>
              </a:spcBef>
              <a:spcAft>
                <a:spcPts val="0"/>
              </a:spcAft>
              <a:buClr>
                <a:srgbClr val="FFFFFF"/>
              </a:buClr>
              <a:buSzPts val="1200"/>
              <a:buChar char="○"/>
              <a:defRPr sz="1200">
                <a:solidFill>
                  <a:srgbClr val="FFFFFF"/>
                </a:solidFill>
              </a:defRPr>
            </a:lvl5pPr>
            <a:lvl6pPr indent="-304800" lvl="5" marL="2743200" rtl="0" algn="l">
              <a:lnSpc>
                <a:spcPct val="115000"/>
              </a:lnSpc>
              <a:spcBef>
                <a:spcPts val="1600"/>
              </a:spcBef>
              <a:spcAft>
                <a:spcPts val="0"/>
              </a:spcAft>
              <a:buClr>
                <a:srgbClr val="FFFFFF"/>
              </a:buClr>
              <a:buSzPts val="1200"/>
              <a:buChar char="■"/>
              <a:defRPr sz="1200">
                <a:solidFill>
                  <a:srgbClr val="FFFFFF"/>
                </a:solidFill>
              </a:defRPr>
            </a:lvl6pPr>
            <a:lvl7pPr indent="-304800" lvl="6" marL="3200400" rtl="0" algn="l">
              <a:lnSpc>
                <a:spcPct val="115000"/>
              </a:lnSpc>
              <a:spcBef>
                <a:spcPts val="1600"/>
              </a:spcBef>
              <a:spcAft>
                <a:spcPts val="0"/>
              </a:spcAft>
              <a:buClr>
                <a:srgbClr val="FFFFFF"/>
              </a:buClr>
              <a:buSzPts val="1200"/>
              <a:buChar char="●"/>
              <a:defRPr sz="1200">
                <a:solidFill>
                  <a:srgbClr val="FFFFFF"/>
                </a:solidFill>
              </a:defRPr>
            </a:lvl7pPr>
            <a:lvl8pPr indent="-304800" lvl="7" marL="3657600" rtl="0" algn="l">
              <a:lnSpc>
                <a:spcPct val="115000"/>
              </a:lnSpc>
              <a:spcBef>
                <a:spcPts val="1600"/>
              </a:spcBef>
              <a:spcAft>
                <a:spcPts val="0"/>
              </a:spcAft>
              <a:buClr>
                <a:srgbClr val="FFFFFF"/>
              </a:buClr>
              <a:buSzPts val="1200"/>
              <a:buChar char="○"/>
              <a:defRPr sz="1200">
                <a:solidFill>
                  <a:srgbClr val="FFFFFF"/>
                </a:solidFill>
              </a:defRPr>
            </a:lvl8pPr>
            <a:lvl9pPr indent="-304800" lvl="8" marL="4114800" rtl="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80" name="Google Shape;80;p15"/>
          <p:cNvSpPr/>
          <p:nvPr/>
        </p:nvSpPr>
        <p:spPr>
          <a:xfrm>
            <a:off x="3822192" y="1789525"/>
            <a:ext cx="1499700" cy="2137500"/>
          </a:xfrm>
          <a:prstGeom prst="rect">
            <a:avLst/>
          </a:prstGeom>
          <a:solidFill>
            <a:srgbClr val="1C304A"/>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200"/>
              <a:buFont typeface="Arial"/>
              <a:buNone/>
            </a:pPr>
            <a:r>
              <a:rPr b="1" i="0" lang="en" sz="7200" u="none" cap="none" strike="noStrike">
                <a:solidFill>
                  <a:srgbClr val="00CFFF"/>
                </a:solidFill>
                <a:latin typeface="Helvetica Neue"/>
                <a:ea typeface="Helvetica Neue"/>
                <a:cs typeface="Helvetica Neue"/>
                <a:sym typeface="Helvetica Neue"/>
              </a:rPr>
              <a:t>3</a:t>
            </a:r>
            <a:endParaRPr b="1" i="0" sz="7200" u="none" cap="none" strike="noStrike">
              <a:solidFill>
                <a:srgbClr val="00CFFF"/>
              </a:solidFill>
              <a:latin typeface="Helvetica Neue"/>
              <a:ea typeface="Helvetica Neue"/>
              <a:cs typeface="Helvetica Neue"/>
              <a:sym typeface="Helvetica Neue"/>
            </a:endParaRPr>
          </a:p>
        </p:txBody>
      </p:sp>
      <p:sp>
        <p:nvSpPr>
          <p:cNvPr id="81" name="Google Shape;81;p15"/>
          <p:cNvSpPr txBox="1"/>
          <p:nvPr>
            <p:ph idx="4" type="body"/>
          </p:nvPr>
        </p:nvSpPr>
        <p:spPr>
          <a:xfrm>
            <a:off x="3866605" y="3007750"/>
            <a:ext cx="1278900" cy="8211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rgbClr val="FFFFFF"/>
              </a:buClr>
              <a:buSzPts val="1200"/>
              <a:buChar char="●"/>
              <a:defRPr b="1" sz="1200">
                <a:solidFill>
                  <a:srgbClr val="FFFFFF"/>
                </a:solidFill>
              </a:defRPr>
            </a:lvl1pPr>
            <a:lvl2pPr indent="-304800" lvl="1" marL="914400" rtl="0" algn="l">
              <a:lnSpc>
                <a:spcPct val="115000"/>
              </a:lnSpc>
              <a:spcBef>
                <a:spcPts val="1600"/>
              </a:spcBef>
              <a:spcAft>
                <a:spcPts val="0"/>
              </a:spcAft>
              <a:buClr>
                <a:srgbClr val="FFFFFF"/>
              </a:buClr>
              <a:buSzPts val="1200"/>
              <a:buChar char="○"/>
              <a:defRPr sz="1200">
                <a:solidFill>
                  <a:srgbClr val="FFFFFF"/>
                </a:solidFill>
              </a:defRPr>
            </a:lvl2pPr>
            <a:lvl3pPr indent="-304800" lvl="2" marL="1371600" rtl="0" algn="l">
              <a:lnSpc>
                <a:spcPct val="115000"/>
              </a:lnSpc>
              <a:spcBef>
                <a:spcPts val="1600"/>
              </a:spcBef>
              <a:spcAft>
                <a:spcPts val="0"/>
              </a:spcAft>
              <a:buClr>
                <a:srgbClr val="FFFFFF"/>
              </a:buClr>
              <a:buSzPts val="1200"/>
              <a:buChar char="■"/>
              <a:defRPr sz="1200">
                <a:solidFill>
                  <a:srgbClr val="FFFFFF"/>
                </a:solidFill>
              </a:defRPr>
            </a:lvl3pPr>
            <a:lvl4pPr indent="-304800" lvl="3" marL="1828800" rtl="0" algn="l">
              <a:lnSpc>
                <a:spcPct val="115000"/>
              </a:lnSpc>
              <a:spcBef>
                <a:spcPts val="1600"/>
              </a:spcBef>
              <a:spcAft>
                <a:spcPts val="0"/>
              </a:spcAft>
              <a:buClr>
                <a:srgbClr val="FFFFFF"/>
              </a:buClr>
              <a:buSzPts val="1200"/>
              <a:buChar char="●"/>
              <a:defRPr>
                <a:solidFill>
                  <a:srgbClr val="FFFFFF"/>
                </a:solidFill>
              </a:defRPr>
            </a:lvl4pPr>
            <a:lvl5pPr indent="-304800" lvl="4" marL="2286000" rtl="0" algn="l">
              <a:lnSpc>
                <a:spcPct val="115000"/>
              </a:lnSpc>
              <a:spcBef>
                <a:spcPts val="1600"/>
              </a:spcBef>
              <a:spcAft>
                <a:spcPts val="0"/>
              </a:spcAft>
              <a:buClr>
                <a:srgbClr val="FFFFFF"/>
              </a:buClr>
              <a:buSzPts val="1200"/>
              <a:buChar char="○"/>
              <a:defRPr sz="1200">
                <a:solidFill>
                  <a:srgbClr val="FFFFFF"/>
                </a:solidFill>
              </a:defRPr>
            </a:lvl5pPr>
            <a:lvl6pPr indent="-304800" lvl="5" marL="2743200" rtl="0" algn="l">
              <a:lnSpc>
                <a:spcPct val="115000"/>
              </a:lnSpc>
              <a:spcBef>
                <a:spcPts val="1600"/>
              </a:spcBef>
              <a:spcAft>
                <a:spcPts val="0"/>
              </a:spcAft>
              <a:buClr>
                <a:srgbClr val="FFFFFF"/>
              </a:buClr>
              <a:buSzPts val="1200"/>
              <a:buChar char="■"/>
              <a:defRPr sz="1200">
                <a:solidFill>
                  <a:srgbClr val="FFFFFF"/>
                </a:solidFill>
              </a:defRPr>
            </a:lvl6pPr>
            <a:lvl7pPr indent="-304800" lvl="6" marL="3200400" rtl="0" algn="l">
              <a:lnSpc>
                <a:spcPct val="115000"/>
              </a:lnSpc>
              <a:spcBef>
                <a:spcPts val="1600"/>
              </a:spcBef>
              <a:spcAft>
                <a:spcPts val="0"/>
              </a:spcAft>
              <a:buClr>
                <a:srgbClr val="FFFFFF"/>
              </a:buClr>
              <a:buSzPts val="1200"/>
              <a:buChar char="●"/>
              <a:defRPr sz="1200">
                <a:solidFill>
                  <a:srgbClr val="FFFFFF"/>
                </a:solidFill>
              </a:defRPr>
            </a:lvl7pPr>
            <a:lvl8pPr indent="-304800" lvl="7" marL="3657600" rtl="0" algn="l">
              <a:lnSpc>
                <a:spcPct val="115000"/>
              </a:lnSpc>
              <a:spcBef>
                <a:spcPts val="1600"/>
              </a:spcBef>
              <a:spcAft>
                <a:spcPts val="0"/>
              </a:spcAft>
              <a:buClr>
                <a:srgbClr val="FFFFFF"/>
              </a:buClr>
              <a:buSzPts val="1200"/>
              <a:buChar char="○"/>
              <a:defRPr sz="1200">
                <a:solidFill>
                  <a:srgbClr val="FFFFFF"/>
                </a:solidFill>
              </a:defRPr>
            </a:lvl8pPr>
            <a:lvl9pPr indent="-304800" lvl="8" marL="4114800" rtl="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82" name="Google Shape;82;p15"/>
          <p:cNvSpPr/>
          <p:nvPr/>
        </p:nvSpPr>
        <p:spPr>
          <a:xfrm>
            <a:off x="5504688" y="1789525"/>
            <a:ext cx="1499700" cy="2137500"/>
          </a:xfrm>
          <a:prstGeom prst="rect">
            <a:avLst/>
          </a:prstGeom>
          <a:solidFill>
            <a:srgbClr val="1C304A"/>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200"/>
              <a:buFont typeface="Arial"/>
              <a:buNone/>
            </a:pPr>
            <a:r>
              <a:rPr b="1" i="0" lang="en" sz="7200" u="none" cap="none" strike="noStrike">
                <a:solidFill>
                  <a:srgbClr val="00CFFF"/>
                </a:solidFill>
                <a:latin typeface="Helvetica Neue"/>
                <a:ea typeface="Helvetica Neue"/>
                <a:cs typeface="Helvetica Neue"/>
                <a:sym typeface="Helvetica Neue"/>
              </a:rPr>
              <a:t>4</a:t>
            </a:r>
            <a:endParaRPr b="1" i="0" sz="7200" u="none" cap="none" strike="noStrike">
              <a:solidFill>
                <a:srgbClr val="00CFFF"/>
              </a:solidFill>
              <a:latin typeface="Helvetica Neue"/>
              <a:ea typeface="Helvetica Neue"/>
              <a:cs typeface="Helvetica Neue"/>
              <a:sym typeface="Helvetica Neue"/>
            </a:endParaRPr>
          </a:p>
        </p:txBody>
      </p:sp>
      <p:sp>
        <p:nvSpPr>
          <p:cNvPr id="83" name="Google Shape;83;p15"/>
          <p:cNvSpPr txBox="1"/>
          <p:nvPr>
            <p:ph idx="5" type="body"/>
          </p:nvPr>
        </p:nvSpPr>
        <p:spPr>
          <a:xfrm>
            <a:off x="5549101" y="3007750"/>
            <a:ext cx="1278900" cy="8211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rgbClr val="FFFFFF"/>
              </a:buClr>
              <a:buSzPts val="1200"/>
              <a:buChar char="●"/>
              <a:defRPr b="1" sz="1200">
                <a:solidFill>
                  <a:srgbClr val="FFFFFF"/>
                </a:solidFill>
              </a:defRPr>
            </a:lvl1pPr>
            <a:lvl2pPr indent="-304800" lvl="1" marL="914400" rtl="0" algn="l">
              <a:lnSpc>
                <a:spcPct val="115000"/>
              </a:lnSpc>
              <a:spcBef>
                <a:spcPts val="1600"/>
              </a:spcBef>
              <a:spcAft>
                <a:spcPts val="0"/>
              </a:spcAft>
              <a:buClr>
                <a:srgbClr val="FFFFFF"/>
              </a:buClr>
              <a:buSzPts val="1200"/>
              <a:buChar char="○"/>
              <a:defRPr sz="1200">
                <a:solidFill>
                  <a:srgbClr val="FFFFFF"/>
                </a:solidFill>
              </a:defRPr>
            </a:lvl2pPr>
            <a:lvl3pPr indent="-304800" lvl="2" marL="1371600" rtl="0" algn="l">
              <a:lnSpc>
                <a:spcPct val="115000"/>
              </a:lnSpc>
              <a:spcBef>
                <a:spcPts val="1600"/>
              </a:spcBef>
              <a:spcAft>
                <a:spcPts val="0"/>
              </a:spcAft>
              <a:buClr>
                <a:srgbClr val="FFFFFF"/>
              </a:buClr>
              <a:buSzPts val="1200"/>
              <a:buChar char="■"/>
              <a:defRPr sz="1200">
                <a:solidFill>
                  <a:srgbClr val="FFFFFF"/>
                </a:solidFill>
              </a:defRPr>
            </a:lvl3pPr>
            <a:lvl4pPr indent="-304800" lvl="3" marL="1828800" rtl="0" algn="l">
              <a:lnSpc>
                <a:spcPct val="115000"/>
              </a:lnSpc>
              <a:spcBef>
                <a:spcPts val="1600"/>
              </a:spcBef>
              <a:spcAft>
                <a:spcPts val="0"/>
              </a:spcAft>
              <a:buClr>
                <a:srgbClr val="FFFFFF"/>
              </a:buClr>
              <a:buSzPts val="1200"/>
              <a:buChar char="●"/>
              <a:defRPr>
                <a:solidFill>
                  <a:srgbClr val="FFFFFF"/>
                </a:solidFill>
              </a:defRPr>
            </a:lvl4pPr>
            <a:lvl5pPr indent="-304800" lvl="4" marL="2286000" rtl="0" algn="l">
              <a:lnSpc>
                <a:spcPct val="115000"/>
              </a:lnSpc>
              <a:spcBef>
                <a:spcPts val="1600"/>
              </a:spcBef>
              <a:spcAft>
                <a:spcPts val="0"/>
              </a:spcAft>
              <a:buClr>
                <a:srgbClr val="FFFFFF"/>
              </a:buClr>
              <a:buSzPts val="1200"/>
              <a:buChar char="○"/>
              <a:defRPr sz="1200">
                <a:solidFill>
                  <a:srgbClr val="FFFFFF"/>
                </a:solidFill>
              </a:defRPr>
            </a:lvl5pPr>
            <a:lvl6pPr indent="-304800" lvl="5" marL="2743200" rtl="0" algn="l">
              <a:lnSpc>
                <a:spcPct val="115000"/>
              </a:lnSpc>
              <a:spcBef>
                <a:spcPts val="1600"/>
              </a:spcBef>
              <a:spcAft>
                <a:spcPts val="0"/>
              </a:spcAft>
              <a:buClr>
                <a:srgbClr val="FFFFFF"/>
              </a:buClr>
              <a:buSzPts val="1200"/>
              <a:buChar char="■"/>
              <a:defRPr sz="1200">
                <a:solidFill>
                  <a:srgbClr val="FFFFFF"/>
                </a:solidFill>
              </a:defRPr>
            </a:lvl6pPr>
            <a:lvl7pPr indent="-304800" lvl="6" marL="3200400" rtl="0" algn="l">
              <a:lnSpc>
                <a:spcPct val="115000"/>
              </a:lnSpc>
              <a:spcBef>
                <a:spcPts val="1600"/>
              </a:spcBef>
              <a:spcAft>
                <a:spcPts val="0"/>
              </a:spcAft>
              <a:buClr>
                <a:srgbClr val="FFFFFF"/>
              </a:buClr>
              <a:buSzPts val="1200"/>
              <a:buChar char="●"/>
              <a:defRPr sz="1200">
                <a:solidFill>
                  <a:srgbClr val="FFFFFF"/>
                </a:solidFill>
              </a:defRPr>
            </a:lvl7pPr>
            <a:lvl8pPr indent="-304800" lvl="7" marL="3657600" rtl="0" algn="l">
              <a:lnSpc>
                <a:spcPct val="115000"/>
              </a:lnSpc>
              <a:spcBef>
                <a:spcPts val="1600"/>
              </a:spcBef>
              <a:spcAft>
                <a:spcPts val="0"/>
              </a:spcAft>
              <a:buClr>
                <a:srgbClr val="FFFFFF"/>
              </a:buClr>
              <a:buSzPts val="1200"/>
              <a:buChar char="○"/>
              <a:defRPr sz="1200">
                <a:solidFill>
                  <a:srgbClr val="FFFFFF"/>
                </a:solidFill>
              </a:defRPr>
            </a:lvl8pPr>
            <a:lvl9pPr indent="-304800" lvl="8" marL="4114800" rtl="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84" name="Google Shape;84;p15"/>
          <p:cNvSpPr/>
          <p:nvPr/>
        </p:nvSpPr>
        <p:spPr>
          <a:xfrm>
            <a:off x="7189450" y="1789525"/>
            <a:ext cx="1499700" cy="2137500"/>
          </a:xfrm>
          <a:prstGeom prst="rect">
            <a:avLst/>
          </a:prstGeom>
          <a:solidFill>
            <a:srgbClr val="1C304A"/>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200"/>
              <a:buFont typeface="Arial"/>
              <a:buNone/>
            </a:pPr>
            <a:r>
              <a:rPr b="1" i="0" lang="en" sz="7200" u="none" cap="none" strike="noStrike">
                <a:solidFill>
                  <a:srgbClr val="00CFFF"/>
                </a:solidFill>
                <a:latin typeface="Helvetica Neue"/>
                <a:ea typeface="Helvetica Neue"/>
                <a:cs typeface="Helvetica Neue"/>
                <a:sym typeface="Helvetica Neue"/>
              </a:rPr>
              <a:t>5</a:t>
            </a:r>
            <a:endParaRPr b="1" i="0" sz="7200" u="none" cap="none" strike="noStrike">
              <a:solidFill>
                <a:srgbClr val="00CFFF"/>
              </a:solidFill>
              <a:latin typeface="Helvetica Neue"/>
              <a:ea typeface="Helvetica Neue"/>
              <a:cs typeface="Helvetica Neue"/>
              <a:sym typeface="Helvetica Neue"/>
            </a:endParaRPr>
          </a:p>
        </p:txBody>
      </p:sp>
      <p:sp>
        <p:nvSpPr>
          <p:cNvPr id="85" name="Google Shape;85;p15"/>
          <p:cNvSpPr txBox="1"/>
          <p:nvPr>
            <p:ph idx="6" type="body"/>
          </p:nvPr>
        </p:nvSpPr>
        <p:spPr>
          <a:xfrm>
            <a:off x="7233863" y="3007750"/>
            <a:ext cx="1278900" cy="8211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Clr>
                <a:srgbClr val="FFFFFF"/>
              </a:buClr>
              <a:buSzPts val="1200"/>
              <a:buChar char="●"/>
              <a:defRPr b="1" sz="1200">
                <a:solidFill>
                  <a:srgbClr val="FFFFFF"/>
                </a:solidFill>
              </a:defRPr>
            </a:lvl1pPr>
            <a:lvl2pPr indent="-304800" lvl="1" marL="914400" rtl="0" algn="l">
              <a:lnSpc>
                <a:spcPct val="115000"/>
              </a:lnSpc>
              <a:spcBef>
                <a:spcPts val="1600"/>
              </a:spcBef>
              <a:spcAft>
                <a:spcPts val="0"/>
              </a:spcAft>
              <a:buClr>
                <a:srgbClr val="FFFFFF"/>
              </a:buClr>
              <a:buSzPts val="1200"/>
              <a:buChar char="○"/>
              <a:defRPr sz="1200">
                <a:solidFill>
                  <a:srgbClr val="FFFFFF"/>
                </a:solidFill>
              </a:defRPr>
            </a:lvl2pPr>
            <a:lvl3pPr indent="-304800" lvl="2" marL="1371600" rtl="0" algn="l">
              <a:lnSpc>
                <a:spcPct val="115000"/>
              </a:lnSpc>
              <a:spcBef>
                <a:spcPts val="1600"/>
              </a:spcBef>
              <a:spcAft>
                <a:spcPts val="0"/>
              </a:spcAft>
              <a:buClr>
                <a:srgbClr val="FFFFFF"/>
              </a:buClr>
              <a:buSzPts val="1200"/>
              <a:buChar char="■"/>
              <a:defRPr sz="1200">
                <a:solidFill>
                  <a:srgbClr val="FFFFFF"/>
                </a:solidFill>
              </a:defRPr>
            </a:lvl3pPr>
            <a:lvl4pPr indent="-304800" lvl="3" marL="1828800" rtl="0" algn="l">
              <a:lnSpc>
                <a:spcPct val="115000"/>
              </a:lnSpc>
              <a:spcBef>
                <a:spcPts val="1600"/>
              </a:spcBef>
              <a:spcAft>
                <a:spcPts val="0"/>
              </a:spcAft>
              <a:buClr>
                <a:srgbClr val="FFFFFF"/>
              </a:buClr>
              <a:buSzPts val="1200"/>
              <a:buChar char="●"/>
              <a:defRPr>
                <a:solidFill>
                  <a:srgbClr val="FFFFFF"/>
                </a:solidFill>
              </a:defRPr>
            </a:lvl4pPr>
            <a:lvl5pPr indent="-304800" lvl="4" marL="2286000" rtl="0" algn="l">
              <a:lnSpc>
                <a:spcPct val="115000"/>
              </a:lnSpc>
              <a:spcBef>
                <a:spcPts val="1600"/>
              </a:spcBef>
              <a:spcAft>
                <a:spcPts val="0"/>
              </a:spcAft>
              <a:buClr>
                <a:srgbClr val="FFFFFF"/>
              </a:buClr>
              <a:buSzPts val="1200"/>
              <a:buChar char="○"/>
              <a:defRPr sz="1200">
                <a:solidFill>
                  <a:srgbClr val="FFFFFF"/>
                </a:solidFill>
              </a:defRPr>
            </a:lvl5pPr>
            <a:lvl6pPr indent="-304800" lvl="5" marL="2743200" rtl="0" algn="l">
              <a:lnSpc>
                <a:spcPct val="115000"/>
              </a:lnSpc>
              <a:spcBef>
                <a:spcPts val="1600"/>
              </a:spcBef>
              <a:spcAft>
                <a:spcPts val="0"/>
              </a:spcAft>
              <a:buClr>
                <a:srgbClr val="FFFFFF"/>
              </a:buClr>
              <a:buSzPts val="1200"/>
              <a:buChar char="■"/>
              <a:defRPr sz="1200">
                <a:solidFill>
                  <a:srgbClr val="FFFFFF"/>
                </a:solidFill>
              </a:defRPr>
            </a:lvl6pPr>
            <a:lvl7pPr indent="-304800" lvl="6" marL="3200400" rtl="0" algn="l">
              <a:lnSpc>
                <a:spcPct val="115000"/>
              </a:lnSpc>
              <a:spcBef>
                <a:spcPts val="1600"/>
              </a:spcBef>
              <a:spcAft>
                <a:spcPts val="0"/>
              </a:spcAft>
              <a:buClr>
                <a:srgbClr val="FFFFFF"/>
              </a:buClr>
              <a:buSzPts val="1200"/>
              <a:buChar char="●"/>
              <a:defRPr sz="1200">
                <a:solidFill>
                  <a:srgbClr val="FFFFFF"/>
                </a:solidFill>
              </a:defRPr>
            </a:lvl7pPr>
            <a:lvl8pPr indent="-304800" lvl="7" marL="3657600" rtl="0" algn="l">
              <a:lnSpc>
                <a:spcPct val="115000"/>
              </a:lnSpc>
              <a:spcBef>
                <a:spcPts val="1600"/>
              </a:spcBef>
              <a:spcAft>
                <a:spcPts val="0"/>
              </a:spcAft>
              <a:buClr>
                <a:srgbClr val="FFFFFF"/>
              </a:buClr>
              <a:buSzPts val="1200"/>
              <a:buChar char="○"/>
              <a:defRPr sz="1200">
                <a:solidFill>
                  <a:srgbClr val="FFFFFF"/>
                </a:solidFill>
              </a:defRPr>
            </a:lvl8pPr>
            <a:lvl9pPr indent="-304800" lvl="8" marL="4114800" rtl="0" algn="l">
              <a:lnSpc>
                <a:spcPct val="115000"/>
              </a:lnSpc>
              <a:spcBef>
                <a:spcPts val="1600"/>
              </a:spcBef>
              <a:spcAft>
                <a:spcPts val="1600"/>
              </a:spcAft>
              <a:buClr>
                <a:srgbClr val="FFFFFF"/>
              </a:buClr>
              <a:buSzPts val="1200"/>
              <a:buChar char="■"/>
              <a:defRPr sz="1200">
                <a:solidFill>
                  <a:srgbClr val="FFFFFF"/>
                </a:solidFill>
              </a:defRPr>
            </a:lvl9pPr>
          </a:lstStyle>
          <a:p/>
        </p:txBody>
      </p:sp>
    </p:spTree>
  </p:cSld>
  <p:clrMapOvr>
    <a:masterClrMapping/>
  </p:clrMapOvr>
  <p:extLst>
    <p:ext uri="{DCECCB84-F9BA-43D5-87BE-67443E8EF086}">
      <p15:sldGuideLst>
        <p15:guide id="1" pos="5472">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 Light">
  <p:cSld name="TITLE_AND_TWO_COLUMNS_1">
    <p:spTree>
      <p:nvGrpSpPr>
        <p:cNvPr id="86" name="Shape 86"/>
        <p:cNvGrpSpPr/>
        <p:nvPr/>
      </p:nvGrpSpPr>
      <p:grpSpPr>
        <a:xfrm>
          <a:off x="0" y="0"/>
          <a:ext cx="0" cy="0"/>
          <a:chOff x="0" y="0"/>
          <a:chExt cx="0" cy="0"/>
        </a:xfrm>
      </p:grpSpPr>
      <p:sp>
        <p:nvSpPr>
          <p:cNvPr id="87" name="Google Shape;87;p16"/>
          <p:cNvSpPr txBox="1"/>
          <p:nvPr>
            <p:ph idx="1" type="body"/>
          </p:nvPr>
        </p:nvSpPr>
        <p:spPr>
          <a:xfrm>
            <a:off x="361943" y="2471784"/>
            <a:ext cx="2258100" cy="13326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88" name="Google Shape;88;p16"/>
          <p:cNvSpPr/>
          <p:nvPr/>
        </p:nvSpPr>
        <p:spPr>
          <a:xfrm>
            <a:off x="435775" y="4943725"/>
            <a:ext cx="116700" cy="137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6"/>
          <p:cNvSpPr txBox="1"/>
          <p:nvPr>
            <p:ph idx="2" type="body"/>
          </p:nvPr>
        </p:nvSpPr>
        <p:spPr>
          <a:xfrm>
            <a:off x="3206255" y="2471784"/>
            <a:ext cx="2258100" cy="13326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90" name="Google Shape;90;p16"/>
          <p:cNvSpPr txBox="1"/>
          <p:nvPr>
            <p:ph idx="3" type="body"/>
          </p:nvPr>
        </p:nvSpPr>
        <p:spPr>
          <a:xfrm>
            <a:off x="5909667" y="2471784"/>
            <a:ext cx="2258100" cy="13326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91" name="Google Shape;91;p16"/>
          <p:cNvSpPr txBox="1"/>
          <p:nvPr>
            <p:ph type="ctrTitle"/>
          </p:nvPr>
        </p:nvSpPr>
        <p:spPr>
          <a:xfrm>
            <a:off x="457198" y="640080"/>
            <a:ext cx="7425000" cy="841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2600"/>
              <a:buNone/>
              <a:defRPr b="1" sz="2600">
                <a:solidFill>
                  <a:srgbClr val="1C304A"/>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92" name="Google Shape;92;p16"/>
          <p:cNvSpPr txBox="1"/>
          <p:nvPr>
            <p:ph idx="4" type="subTitle"/>
          </p:nvPr>
        </p:nvSpPr>
        <p:spPr>
          <a:xfrm>
            <a:off x="457198" y="320040"/>
            <a:ext cx="7470600" cy="3108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Clr>
                <a:srgbClr val="046B99"/>
              </a:buClr>
              <a:buSzPts val="1800"/>
              <a:buNone/>
              <a:defRPr b="1" sz="1200">
                <a:solidFill>
                  <a:srgbClr val="046B99"/>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
        <p:nvSpPr>
          <p:cNvPr id="93" name="Google Shape;93;p16"/>
          <p:cNvSpPr/>
          <p:nvPr/>
        </p:nvSpPr>
        <p:spPr>
          <a:xfrm>
            <a:off x="467782" y="1841949"/>
            <a:ext cx="467100" cy="467100"/>
          </a:xfrm>
          <a:prstGeom prst="ellipse">
            <a:avLst/>
          </a:prstGeom>
          <a:solidFill>
            <a:srgbClr val="046B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94" name="Google Shape;94;p16"/>
          <p:cNvSpPr txBox="1"/>
          <p:nvPr/>
        </p:nvSpPr>
        <p:spPr>
          <a:xfrm>
            <a:off x="466073" y="1852625"/>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800" u="none" cap="none" strike="noStrike">
                <a:solidFill>
                  <a:srgbClr val="FFFFFF"/>
                </a:solidFill>
                <a:latin typeface="Helvetica Neue"/>
                <a:ea typeface="Helvetica Neue"/>
                <a:cs typeface="Helvetica Neue"/>
                <a:sym typeface="Helvetica Neue"/>
              </a:rPr>
              <a:t>1</a:t>
            </a:r>
            <a:endParaRPr b="0" i="0" sz="1800" u="none" cap="none" strike="noStrike">
              <a:solidFill>
                <a:srgbClr val="000000"/>
              </a:solidFill>
              <a:latin typeface="Arial"/>
              <a:ea typeface="Arial"/>
              <a:cs typeface="Arial"/>
              <a:sym typeface="Arial"/>
            </a:endParaRPr>
          </a:p>
        </p:txBody>
      </p:sp>
      <p:sp>
        <p:nvSpPr>
          <p:cNvPr id="95" name="Google Shape;95;p16"/>
          <p:cNvSpPr/>
          <p:nvPr/>
        </p:nvSpPr>
        <p:spPr>
          <a:xfrm>
            <a:off x="3258445" y="1841949"/>
            <a:ext cx="467100" cy="467100"/>
          </a:xfrm>
          <a:prstGeom prst="ellipse">
            <a:avLst/>
          </a:prstGeom>
          <a:solidFill>
            <a:srgbClr val="046B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96" name="Google Shape;96;p16"/>
          <p:cNvSpPr txBox="1"/>
          <p:nvPr/>
        </p:nvSpPr>
        <p:spPr>
          <a:xfrm>
            <a:off x="3254495" y="1852625"/>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Helvetica Neue"/>
                <a:ea typeface="Helvetica Neue"/>
                <a:cs typeface="Helvetica Neue"/>
                <a:sym typeface="Helvetica Neue"/>
              </a:rPr>
              <a:t>2</a:t>
            </a:r>
            <a:endParaRPr b="0" i="0" sz="1800" u="none" cap="none" strike="noStrike">
              <a:solidFill>
                <a:srgbClr val="000000"/>
              </a:solidFill>
              <a:latin typeface="Arial"/>
              <a:ea typeface="Arial"/>
              <a:cs typeface="Arial"/>
              <a:sym typeface="Arial"/>
            </a:endParaRPr>
          </a:p>
        </p:txBody>
      </p:sp>
      <p:sp>
        <p:nvSpPr>
          <p:cNvPr id="97" name="Google Shape;97;p16"/>
          <p:cNvSpPr/>
          <p:nvPr/>
        </p:nvSpPr>
        <p:spPr>
          <a:xfrm>
            <a:off x="5993435" y="1841949"/>
            <a:ext cx="467100" cy="467100"/>
          </a:xfrm>
          <a:prstGeom prst="ellipse">
            <a:avLst/>
          </a:prstGeom>
          <a:solidFill>
            <a:srgbClr val="046B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98" name="Google Shape;98;p16"/>
          <p:cNvSpPr txBox="1"/>
          <p:nvPr/>
        </p:nvSpPr>
        <p:spPr>
          <a:xfrm>
            <a:off x="5989485" y="1852625"/>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Helvetica Neue"/>
                <a:ea typeface="Helvetica Neue"/>
                <a:cs typeface="Helvetica Neue"/>
                <a:sym typeface="Helvetica Neue"/>
              </a:rPr>
              <a:t>3</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 Dark">
  <p:cSld name="TITLE_AND_BODY_2_1_1_1_1_3_1">
    <p:bg>
      <p:bgPr>
        <a:solidFill>
          <a:srgbClr val="1C304A"/>
        </a:solidFill>
      </p:bgPr>
    </p:bg>
    <p:spTree>
      <p:nvGrpSpPr>
        <p:cNvPr id="99" name="Shape 99"/>
        <p:cNvGrpSpPr/>
        <p:nvPr/>
      </p:nvGrpSpPr>
      <p:grpSpPr>
        <a:xfrm>
          <a:off x="0" y="0"/>
          <a:ext cx="0" cy="0"/>
          <a:chOff x="0" y="0"/>
          <a:chExt cx="0" cy="0"/>
        </a:xfrm>
      </p:grpSpPr>
      <p:sp>
        <p:nvSpPr>
          <p:cNvPr id="100" name="Google Shape;100;p17"/>
          <p:cNvSpPr/>
          <p:nvPr/>
        </p:nvSpPr>
        <p:spPr>
          <a:xfrm>
            <a:off x="3258445" y="1841949"/>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01" name="Google Shape;101;p17"/>
          <p:cNvSpPr/>
          <p:nvPr/>
        </p:nvSpPr>
        <p:spPr>
          <a:xfrm>
            <a:off x="5989320" y="1841949"/>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02" name="Google Shape;102;p17"/>
          <p:cNvSpPr txBox="1"/>
          <p:nvPr/>
        </p:nvSpPr>
        <p:spPr>
          <a:xfrm>
            <a:off x="3254495" y="1852625"/>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304A"/>
                </a:solidFill>
                <a:latin typeface="Helvetica Neue"/>
                <a:ea typeface="Helvetica Neue"/>
                <a:cs typeface="Helvetica Neue"/>
                <a:sym typeface="Helvetica Neue"/>
              </a:rPr>
              <a:t>2</a:t>
            </a:r>
            <a:endParaRPr b="0" i="0" sz="1800" u="none" cap="none" strike="noStrike">
              <a:solidFill>
                <a:srgbClr val="1C304A"/>
              </a:solidFill>
              <a:latin typeface="Arial"/>
              <a:ea typeface="Arial"/>
              <a:cs typeface="Arial"/>
              <a:sym typeface="Arial"/>
            </a:endParaRPr>
          </a:p>
        </p:txBody>
      </p:sp>
      <p:sp>
        <p:nvSpPr>
          <p:cNvPr id="103" name="Google Shape;103;p17"/>
          <p:cNvSpPr txBox="1"/>
          <p:nvPr>
            <p:ph idx="1" type="body"/>
          </p:nvPr>
        </p:nvSpPr>
        <p:spPr>
          <a:xfrm>
            <a:off x="361943" y="2471784"/>
            <a:ext cx="2258100" cy="13326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FFFFFF"/>
              </a:buClr>
              <a:buSzPts val="1400"/>
              <a:buChar char="●"/>
              <a:defRPr sz="1400">
                <a:solidFill>
                  <a:srgbClr val="FFFFFF"/>
                </a:solidFill>
              </a:defRPr>
            </a:lvl1pPr>
            <a:lvl2pPr indent="-304800" lvl="1" marL="914400" rtl="0" algn="l">
              <a:lnSpc>
                <a:spcPct val="115000"/>
              </a:lnSpc>
              <a:spcBef>
                <a:spcPts val="1600"/>
              </a:spcBef>
              <a:spcAft>
                <a:spcPts val="0"/>
              </a:spcAft>
              <a:buClr>
                <a:srgbClr val="FFFFFF"/>
              </a:buClr>
              <a:buSzPts val="1200"/>
              <a:buChar char="○"/>
              <a:defRPr sz="1200">
                <a:solidFill>
                  <a:srgbClr val="FFFFFF"/>
                </a:solidFill>
              </a:defRPr>
            </a:lvl2pPr>
            <a:lvl3pPr indent="-304800" lvl="2" marL="1371600" rtl="0" algn="l">
              <a:lnSpc>
                <a:spcPct val="115000"/>
              </a:lnSpc>
              <a:spcBef>
                <a:spcPts val="1600"/>
              </a:spcBef>
              <a:spcAft>
                <a:spcPts val="0"/>
              </a:spcAft>
              <a:buClr>
                <a:srgbClr val="FFFFFF"/>
              </a:buClr>
              <a:buSzPts val="1200"/>
              <a:buChar char="■"/>
              <a:defRPr sz="1200">
                <a:solidFill>
                  <a:srgbClr val="FFFFFF"/>
                </a:solidFill>
              </a:defRPr>
            </a:lvl3pPr>
            <a:lvl4pPr indent="-304800" lvl="3" marL="1828800" rtl="0" algn="l">
              <a:lnSpc>
                <a:spcPct val="115000"/>
              </a:lnSpc>
              <a:spcBef>
                <a:spcPts val="1600"/>
              </a:spcBef>
              <a:spcAft>
                <a:spcPts val="0"/>
              </a:spcAft>
              <a:buClr>
                <a:srgbClr val="FFFFFF"/>
              </a:buClr>
              <a:buSzPts val="1200"/>
              <a:buChar char="●"/>
              <a:defRPr sz="1200">
                <a:solidFill>
                  <a:srgbClr val="FFFFFF"/>
                </a:solidFill>
              </a:defRPr>
            </a:lvl4pPr>
            <a:lvl5pPr indent="-304800" lvl="4" marL="2286000" rtl="0" algn="l">
              <a:lnSpc>
                <a:spcPct val="115000"/>
              </a:lnSpc>
              <a:spcBef>
                <a:spcPts val="1600"/>
              </a:spcBef>
              <a:spcAft>
                <a:spcPts val="0"/>
              </a:spcAft>
              <a:buClr>
                <a:srgbClr val="FFFFFF"/>
              </a:buClr>
              <a:buSzPts val="1200"/>
              <a:buChar char="○"/>
              <a:defRPr sz="1200">
                <a:solidFill>
                  <a:srgbClr val="FFFFFF"/>
                </a:solidFill>
              </a:defRPr>
            </a:lvl5pPr>
            <a:lvl6pPr indent="-304800" lvl="5" marL="2743200" rtl="0" algn="l">
              <a:lnSpc>
                <a:spcPct val="115000"/>
              </a:lnSpc>
              <a:spcBef>
                <a:spcPts val="1600"/>
              </a:spcBef>
              <a:spcAft>
                <a:spcPts val="0"/>
              </a:spcAft>
              <a:buClr>
                <a:srgbClr val="FFFFFF"/>
              </a:buClr>
              <a:buSzPts val="1200"/>
              <a:buChar char="■"/>
              <a:defRPr sz="1200">
                <a:solidFill>
                  <a:srgbClr val="FFFFFF"/>
                </a:solidFill>
              </a:defRPr>
            </a:lvl6pPr>
            <a:lvl7pPr indent="-304800" lvl="6" marL="3200400" rtl="0" algn="l">
              <a:lnSpc>
                <a:spcPct val="115000"/>
              </a:lnSpc>
              <a:spcBef>
                <a:spcPts val="1600"/>
              </a:spcBef>
              <a:spcAft>
                <a:spcPts val="0"/>
              </a:spcAft>
              <a:buClr>
                <a:srgbClr val="FFFFFF"/>
              </a:buClr>
              <a:buSzPts val="1200"/>
              <a:buChar char="●"/>
              <a:defRPr sz="1200">
                <a:solidFill>
                  <a:srgbClr val="FFFFFF"/>
                </a:solidFill>
              </a:defRPr>
            </a:lvl7pPr>
            <a:lvl8pPr indent="-304800" lvl="7" marL="3657600" rtl="0" algn="l">
              <a:lnSpc>
                <a:spcPct val="115000"/>
              </a:lnSpc>
              <a:spcBef>
                <a:spcPts val="1600"/>
              </a:spcBef>
              <a:spcAft>
                <a:spcPts val="0"/>
              </a:spcAft>
              <a:buClr>
                <a:srgbClr val="FFFFFF"/>
              </a:buClr>
              <a:buSzPts val="1200"/>
              <a:buChar char="○"/>
              <a:defRPr sz="1200">
                <a:solidFill>
                  <a:srgbClr val="FFFFFF"/>
                </a:solidFill>
              </a:defRPr>
            </a:lvl8pPr>
            <a:lvl9pPr indent="-304800" lvl="8" marL="4114800" rtl="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04" name="Google Shape;104;p17"/>
          <p:cNvSpPr txBox="1"/>
          <p:nvPr>
            <p:ph type="ctrTitle"/>
          </p:nvPr>
        </p:nvSpPr>
        <p:spPr>
          <a:xfrm>
            <a:off x="457198" y="640080"/>
            <a:ext cx="7425000" cy="841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00CFFF"/>
              </a:buClr>
              <a:buSzPts val="2600"/>
              <a:buNone/>
              <a:defRPr b="1" sz="2600">
                <a:solidFill>
                  <a:srgbClr val="00CFFF"/>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105" name="Google Shape;105;p17"/>
          <p:cNvSpPr txBox="1"/>
          <p:nvPr>
            <p:ph idx="2" type="subTitle"/>
          </p:nvPr>
        </p:nvSpPr>
        <p:spPr>
          <a:xfrm>
            <a:off x="457198" y="320040"/>
            <a:ext cx="7470600" cy="3108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Clr>
                <a:srgbClr val="FFFFFF"/>
              </a:buClr>
              <a:buSzPts val="1800"/>
              <a:buNone/>
              <a:defRPr b="1" sz="1200">
                <a:solidFill>
                  <a:srgbClr val="FFFFFF"/>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
        <p:nvSpPr>
          <p:cNvPr id="106" name="Google Shape;106;p17"/>
          <p:cNvSpPr/>
          <p:nvPr/>
        </p:nvSpPr>
        <p:spPr>
          <a:xfrm>
            <a:off x="467782" y="1841949"/>
            <a:ext cx="467100" cy="467100"/>
          </a:xfrm>
          <a:prstGeom prst="ellipse">
            <a:avLst/>
          </a:prstGeom>
          <a:solidFill>
            <a:srgbClr val="00C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Helvetica Neue"/>
              <a:ea typeface="Helvetica Neue"/>
              <a:cs typeface="Helvetica Neue"/>
              <a:sym typeface="Helvetica Neue"/>
            </a:endParaRPr>
          </a:p>
        </p:txBody>
      </p:sp>
      <p:sp>
        <p:nvSpPr>
          <p:cNvPr id="107" name="Google Shape;107;p17"/>
          <p:cNvSpPr txBox="1"/>
          <p:nvPr/>
        </p:nvSpPr>
        <p:spPr>
          <a:xfrm>
            <a:off x="466073" y="1852625"/>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800" u="none" cap="none" strike="noStrike">
                <a:solidFill>
                  <a:srgbClr val="1C304A"/>
                </a:solidFill>
                <a:latin typeface="Helvetica Neue"/>
                <a:ea typeface="Helvetica Neue"/>
                <a:cs typeface="Helvetica Neue"/>
                <a:sym typeface="Helvetica Neue"/>
              </a:rPr>
              <a:t>1</a:t>
            </a:r>
            <a:endParaRPr b="0" i="0" sz="1800" u="none" cap="none" strike="noStrike">
              <a:solidFill>
                <a:srgbClr val="1C304A"/>
              </a:solidFill>
              <a:latin typeface="Arial"/>
              <a:ea typeface="Arial"/>
              <a:cs typeface="Arial"/>
              <a:sym typeface="Arial"/>
            </a:endParaRPr>
          </a:p>
        </p:txBody>
      </p:sp>
      <p:sp>
        <p:nvSpPr>
          <p:cNvPr id="108" name="Google Shape;108;p17"/>
          <p:cNvSpPr txBox="1"/>
          <p:nvPr>
            <p:ph idx="3" type="body"/>
          </p:nvPr>
        </p:nvSpPr>
        <p:spPr>
          <a:xfrm>
            <a:off x="3206255" y="2471784"/>
            <a:ext cx="2258100" cy="13326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FFFFFF"/>
              </a:buClr>
              <a:buSzPts val="1400"/>
              <a:buChar char="●"/>
              <a:defRPr sz="1400">
                <a:solidFill>
                  <a:srgbClr val="FFFFFF"/>
                </a:solidFill>
              </a:defRPr>
            </a:lvl1pPr>
            <a:lvl2pPr indent="-304800" lvl="1" marL="914400" rtl="0" algn="l">
              <a:lnSpc>
                <a:spcPct val="115000"/>
              </a:lnSpc>
              <a:spcBef>
                <a:spcPts val="1600"/>
              </a:spcBef>
              <a:spcAft>
                <a:spcPts val="0"/>
              </a:spcAft>
              <a:buClr>
                <a:srgbClr val="FFFFFF"/>
              </a:buClr>
              <a:buSzPts val="1200"/>
              <a:buChar char="○"/>
              <a:defRPr sz="1200">
                <a:solidFill>
                  <a:srgbClr val="FFFFFF"/>
                </a:solidFill>
              </a:defRPr>
            </a:lvl2pPr>
            <a:lvl3pPr indent="-304800" lvl="2" marL="1371600" rtl="0" algn="l">
              <a:lnSpc>
                <a:spcPct val="115000"/>
              </a:lnSpc>
              <a:spcBef>
                <a:spcPts val="1600"/>
              </a:spcBef>
              <a:spcAft>
                <a:spcPts val="0"/>
              </a:spcAft>
              <a:buClr>
                <a:srgbClr val="FFFFFF"/>
              </a:buClr>
              <a:buSzPts val="1200"/>
              <a:buChar char="■"/>
              <a:defRPr sz="1200">
                <a:solidFill>
                  <a:srgbClr val="FFFFFF"/>
                </a:solidFill>
              </a:defRPr>
            </a:lvl3pPr>
            <a:lvl4pPr indent="-304800" lvl="3" marL="1828800" rtl="0" algn="l">
              <a:lnSpc>
                <a:spcPct val="115000"/>
              </a:lnSpc>
              <a:spcBef>
                <a:spcPts val="1600"/>
              </a:spcBef>
              <a:spcAft>
                <a:spcPts val="0"/>
              </a:spcAft>
              <a:buClr>
                <a:srgbClr val="FFFFFF"/>
              </a:buClr>
              <a:buSzPts val="1200"/>
              <a:buChar char="●"/>
              <a:defRPr sz="1200">
                <a:solidFill>
                  <a:srgbClr val="FFFFFF"/>
                </a:solidFill>
              </a:defRPr>
            </a:lvl4pPr>
            <a:lvl5pPr indent="-304800" lvl="4" marL="2286000" rtl="0" algn="l">
              <a:lnSpc>
                <a:spcPct val="115000"/>
              </a:lnSpc>
              <a:spcBef>
                <a:spcPts val="1600"/>
              </a:spcBef>
              <a:spcAft>
                <a:spcPts val="0"/>
              </a:spcAft>
              <a:buClr>
                <a:srgbClr val="FFFFFF"/>
              </a:buClr>
              <a:buSzPts val="1200"/>
              <a:buChar char="○"/>
              <a:defRPr sz="1200">
                <a:solidFill>
                  <a:srgbClr val="FFFFFF"/>
                </a:solidFill>
              </a:defRPr>
            </a:lvl5pPr>
            <a:lvl6pPr indent="-304800" lvl="5" marL="2743200" rtl="0" algn="l">
              <a:lnSpc>
                <a:spcPct val="115000"/>
              </a:lnSpc>
              <a:spcBef>
                <a:spcPts val="1600"/>
              </a:spcBef>
              <a:spcAft>
                <a:spcPts val="0"/>
              </a:spcAft>
              <a:buClr>
                <a:srgbClr val="FFFFFF"/>
              </a:buClr>
              <a:buSzPts val="1200"/>
              <a:buChar char="■"/>
              <a:defRPr sz="1200">
                <a:solidFill>
                  <a:srgbClr val="FFFFFF"/>
                </a:solidFill>
              </a:defRPr>
            </a:lvl6pPr>
            <a:lvl7pPr indent="-304800" lvl="6" marL="3200400" rtl="0" algn="l">
              <a:lnSpc>
                <a:spcPct val="115000"/>
              </a:lnSpc>
              <a:spcBef>
                <a:spcPts val="1600"/>
              </a:spcBef>
              <a:spcAft>
                <a:spcPts val="0"/>
              </a:spcAft>
              <a:buClr>
                <a:srgbClr val="FFFFFF"/>
              </a:buClr>
              <a:buSzPts val="1200"/>
              <a:buChar char="●"/>
              <a:defRPr sz="1200">
                <a:solidFill>
                  <a:srgbClr val="FFFFFF"/>
                </a:solidFill>
              </a:defRPr>
            </a:lvl7pPr>
            <a:lvl8pPr indent="-304800" lvl="7" marL="3657600" rtl="0" algn="l">
              <a:lnSpc>
                <a:spcPct val="115000"/>
              </a:lnSpc>
              <a:spcBef>
                <a:spcPts val="1600"/>
              </a:spcBef>
              <a:spcAft>
                <a:spcPts val="0"/>
              </a:spcAft>
              <a:buClr>
                <a:srgbClr val="FFFFFF"/>
              </a:buClr>
              <a:buSzPts val="1200"/>
              <a:buChar char="○"/>
              <a:defRPr sz="1200">
                <a:solidFill>
                  <a:srgbClr val="FFFFFF"/>
                </a:solidFill>
              </a:defRPr>
            </a:lvl8pPr>
            <a:lvl9pPr indent="-304800" lvl="8" marL="4114800" rtl="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09" name="Google Shape;109;p17"/>
          <p:cNvSpPr txBox="1"/>
          <p:nvPr>
            <p:ph idx="4" type="body"/>
          </p:nvPr>
        </p:nvSpPr>
        <p:spPr>
          <a:xfrm>
            <a:off x="5909667" y="2471784"/>
            <a:ext cx="2258100" cy="13326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FFFFFF"/>
              </a:buClr>
              <a:buSzPts val="1400"/>
              <a:buChar char="●"/>
              <a:defRPr sz="1400">
                <a:solidFill>
                  <a:srgbClr val="FFFFFF"/>
                </a:solidFill>
              </a:defRPr>
            </a:lvl1pPr>
            <a:lvl2pPr indent="-304800" lvl="1" marL="914400" rtl="0" algn="l">
              <a:lnSpc>
                <a:spcPct val="115000"/>
              </a:lnSpc>
              <a:spcBef>
                <a:spcPts val="1600"/>
              </a:spcBef>
              <a:spcAft>
                <a:spcPts val="0"/>
              </a:spcAft>
              <a:buClr>
                <a:srgbClr val="FFFFFF"/>
              </a:buClr>
              <a:buSzPts val="1200"/>
              <a:buChar char="○"/>
              <a:defRPr sz="1200">
                <a:solidFill>
                  <a:srgbClr val="FFFFFF"/>
                </a:solidFill>
              </a:defRPr>
            </a:lvl2pPr>
            <a:lvl3pPr indent="-304800" lvl="2" marL="1371600" rtl="0" algn="l">
              <a:lnSpc>
                <a:spcPct val="115000"/>
              </a:lnSpc>
              <a:spcBef>
                <a:spcPts val="1600"/>
              </a:spcBef>
              <a:spcAft>
                <a:spcPts val="0"/>
              </a:spcAft>
              <a:buClr>
                <a:srgbClr val="FFFFFF"/>
              </a:buClr>
              <a:buSzPts val="1200"/>
              <a:buChar char="■"/>
              <a:defRPr sz="1200">
                <a:solidFill>
                  <a:srgbClr val="FFFFFF"/>
                </a:solidFill>
              </a:defRPr>
            </a:lvl3pPr>
            <a:lvl4pPr indent="-304800" lvl="3" marL="1828800" rtl="0" algn="l">
              <a:lnSpc>
                <a:spcPct val="115000"/>
              </a:lnSpc>
              <a:spcBef>
                <a:spcPts val="1600"/>
              </a:spcBef>
              <a:spcAft>
                <a:spcPts val="0"/>
              </a:spcAft>
              <a:buClr>
                <a:srgbClr val="FFFFFF"/>
              </a:buClr>
              <a:buSzPts val="1200"/>
              <a:buChar char="●"/>
              <a:defRPr sz="1200">
                <a:solidFill>
                  <a:srgbClr val="FFFFFF"/>
                </a:solidFill>
              </a:defRPr>
            </a:lvl4pPr>
            <a:lvl5pPr indent="-304800" lvl="4" marL="2286000" rtl="0" algn="l">
              <a:lnSpc>
                <a:spcPct val="115000"/>
              </a:lnSpc>
              <a:spcBef>
                <a:spcPts val="1600"/>
              </a:spcBef>
              <a:spcAft>
                <a:spcPts val="0"/>
              </a:spcAft>
              <a:buClr>
                <a:srgbClr val="FFFFFF"/>
              </a:buClr>
              <a:buSzPts val="1200"/>
              <a:buChar char="○"/>
              <a:defRPr sz="1200">
                <a:solidFill>
                  <a:srgbClr val="FFFFFF"/>
                </a:solidFill>
              </a:defRPr>
            </a:lvl5pPr>
            <a:lvl6pPr indent="-304800" lvl="5" marL="2743200" rtl="0" algn="l">
              <a:lnSpc>
                <a:spcPct val="115000"/>
              </a:lnSpc>
              <a:spcBef>
                <a:spcPts val="1600"/>
              </a:spcBef>
              <a:spcAft>
                <a:spcPts val="0"/>
              </a:spcAft>
              <a:buClr>
                <a:srgbClr val="FFFFFF"/>
              </a:buClr>
              <a:buSzPts val="1200"/>
              <a:buChar char="■"/>
              <a:defRPr sz="1200">
                <a:solidFill>
                  <a:srgbClr val="FFFFFF"/>
                </a:solidFill>
              </a:defRPr>
            </a:lvl6pPr>
            <a:lvl7pPr indent="-304800" lvl="6" marL="3200400" rtl="0" algn="l">
              <a:lnSpc>
                <a:spcPct val="115000"/>
              </a:lnSpc>
              <a:spcBef>
                <a:spcPts val="1600"/>
              </a:spcBef>
              <a:spcAft>
                <a:spcPts val="0"/>
              </a:spcAft>
              <a:buClr>
                <a:srgbClr val="FFFFFF"/>
              </a:buClr>
              <a:buSzPts val="1200"/>
              <a:buChar char="●"/>
              <a:defRPr sz="1200">
                <a:solidFill>
                  <a:srgbClr val="FFFFFF"/>
                </a:solidFill>
              </a:defRPr>
            </a:lvl7pPr>
            <a:lvl8pPr indent="-304800" lvl="7" marL="3657600" rtl="0" algn="l">
              <a:lnSpc>
                <a:spcPct val="115000"/>
              </a:lnSpc>
              <a:spcBef>
                <a:spcPts val="1600"/>
              </a:spcBef>
              <a:spcAft>
                <a:spcPts val="0"/>
              </a:spcAft>
              <a:buClr>
                <a:srgbClr val="FFFFFF"/>
              </a:buClr>
              <a:buSzPts val="1200"/>
              <a:buChar char="○"/>
              <a:defRPr sz="1200">
                <a:solidFill>
                  <a:srgbClr val="FFFFFF"/>
                </a:solidFill>
              </a:defRPr>
            </a:lvl8pPr>
            <a:lvl9pPr indent="-304800" lvl="8" marL="4114800" rtl="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10" name="Google Shape;110;p17"/>
          <p:cNvSpPr txBox="1"/>
          <p:nvPr/>
        </p:nvSpPr>
        <p:spPr>
          <a:xfrm>
            <a:off x="5989485" y="1852625"/>
            <a:ext cx="467100" cy="4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1C304A"/>
                </a:solidFill>
                <a:latin typeface="Helvetica Neue"/>
                <a:ea typeface="Helvetica Neue"/>
                <a:cs typeface="Helvetica Neue"/>
                <a:sym typeface="Helvetica Neue"/>
              </a:rPr>
              <a:t>3</a:t>
            </a:r>
            <a:endParaRPr b="0" i="0" sz="1800" u="none" cap="none" strike="noStrike">
              <a:solidFill>
                <a:srgbClr val="1C304A"/>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Dark">
  <p:cSld name="TITLE_AND_BODY_2_1_1_1_1">
    <p:bg>
      <p:bgPr>
        <a:solidFill>
          <a:srgbClr val="1C304A"/>
        </a:solidFill>
      </p:bgPr>
    </p:bg>
    <p:spTree>
      <p:nvGrpSpPr>
        <p:cNvPr id="111" name="Shape 111"/>
        <p:cNvGrpSpPr/>
        <p:nvPr/>
      </p:nvGrpSpPr>
      <p:grpSpPr>
        <a:xfrm>
          <a:off x="0" y="0"/>
          <a:ext cx="0" cy="0"/>
          <a:chOff x="0" y="0"/>
          <a:chExt cx="0" cy="0"/>
        </a:xfrm>
      </p:grpSpPr>
      <p:sp>
        <p:nvSpPr>
          <p:cNvPr id="112" name="Google Shape;112;p18"/>
          <p:cNvSpPr txBox="1"/>
          <p:nvPr>
            <p:ph type="ctrTitle"/>
          </p:nvPr>
        </p:nvSpPr>
        <p:spPr>
          <a:xfrm>
            <a:off x="457198" y="384048"/>
            <a:ext cx="7386600" cy="844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00CFFF"/>
              </a:buClr>
              <a:buSzPts val="2600"/>
              <a:buNone/>
              <a:defRPr b="1" sz="2600">
                <a:solidFill>
                  <a:srgbClr val="00CFFF"/>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113" name="Google Shape;113;p18"/>
          <p:cNvSpPr txBox="1"/>
          <p:nvPr>
            <p:ph idx="1" type="body"/>
          </p:nvPr>
        </p:nvSpPr>
        <p:spPr>
          <a:xfrm>
            <a:off x="457198" y="1709928"/>
            <a:ext cx="7891500" cy="30450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rgbClr val="FFFFFF"/>
              </a:buClr>
              <a:buSzPts val="1800"/>
              <a:buChar char="●"/>
              <a:defRPr sz="1800">
                <a:solidFill>
                  <a:srgbClr val="FFFFFF"/>
                </a:solidFill>
              </a:defRPr>
            </a:lvl1pPr>
            <a:lvl2pPr indent="-342900" lvl="1" marL="914400" rtl="0" algn="l">
              <a:lnSpc>
                <a:spcPct val="115000"/>
              </a:lnSpc>
              <a:spcBef>
                <a:spcPts val="1600"/>
              </a:spcBef>
              <a:spcAft>
                <a:spcPts val="0"/>
              </a:spcAft>
              <a:buClr>
                <a:srgbClr val="FFFFFF"/>
              </a:buClr>
              <a:buSzPts val="1800"/>
              <a:buChar char="○"/>
              <a:defRPr sz="1800">
                <a:solidFill>
                  <a:srgbClr val="FFFFFF"/>
                </a:solidFill>
              </a:defRPr>
            </a:lvl2pPr>
            <a:lvl3pPr indent="-342900" lvl="2" marL="1371600" rtl="0" algn="l">
              <a:lnSpc>
                <a:spcPct val="115000"/>
              </a:lnSpc>
              <a:spcBef>
                <a:spcPts val="1600"/>
              </a:spcBef>
              <a:spcAft>
                <a:spcPts val="0"/>
              </a:spcAft>
              <a:buClr>
                <a:srgbClr val="FFFFFF"/>
              </a:buClr>
              <a:buSzPts val="1800"/>
              <a:buChar char="■"/>
              <a:defRPr sz="1800">
                <a:solidFill>
                  <a:srgbClr val="FFFFFF"/>
                </a:solidFill>
              </a:defRPr>
            </a:lvl3pPr>
            <a:lvl4pPr indent="-342900" lvl="3" marL="1828800" rtl="0" algn="l">
              <a:lnSpc>
                <a:spcPct val="115000"/>
              </a:lnSpc>
              <a:spcBef>
                <a:spcPts val="1600"/>
              </a:spcBef>
              <a:spcAft>
                <a:spcPts val="0"/>
              </a:spcAft>
              <a:buClr>
                <a:srgbClr val="FFFFFF"/>
              </a:buClr>
              <a:buSzPts val="1800"/>
              <a:buChar char="●"/>
              <a:defRPr sz="1800">
                <a:solidFill>
                  <a:srgbClr val="FFFFFF"/>
                </a:solidFill>
              </a:defRPr>
            </a:lvl4pPr>
            <a:lvl5pPr indent="-342900" lvl="4" marL="2286000" rtl="0" algn="l">
              <a:lnSpc>
                <a:spcPct val="115000"/>
              </a:lnSpc>
              <a:spcBef>
                <a:spcPts val="1600"/>
              </a:spcBef>
              <a:spcAft>
                <a:spcPts val="0"/>
              </a:spcAft>
              <a:buClr>
                <a:srgbClr val="FFFFFF"/>
              </a:buClr>
              <a:buSzPts val="1800"/>
              <a:buChar char="○"/>
              <a:defRPr sz="1800">
                <a:solidFill>
                  <a:srgbClr val="FFFFFF"/>
                </a:solidFill>
              </a:defRPr>
            </a:lvl5pPr>
            <a:lvl6pPr indent="-342900" lvl="5" marL="2743200" rtl="0" algn="l">
              <a:lnSpc>
                <a:spcPct val="115000"/>
              </a:lnSpc>
              <a:spcBef>
                <a:spcPts val="1600"/>
              </a:spcBef>
              <a:spcAft>
                <a:spcPts val="0"/>
              </a:spcAft>
              <a:buClr>
                <a:srgbClr val="FFFFFF"/>
              </a:buClr>
              <a:buSzPts val="1800"/>
              <a:buChar char="■"/>
              <a:defRPr sz="1800">
                <a:solidFill>
                  <a:srgbClr val="FFFFFF"/>
                </a:solidFill>
              </a:defRPr>
            </a:lvl6pPr>
            <a:lvl7pPr indent="-342900" lvl="6" marL="3200400" rtl="0" algn="l">
              <a:lnSpc>
                <a:spcPct val="115000"/>
              </a:lnSpc>
              <a:spcBef>
                <a:spcPts val="1600"/>
              </a:spcBef>
              <a:spcAft>
                <a:spcPts val="0"/>
              </a:spcAft>
              <a:buClr>
                <a:srgbClr val="FFFFFF"/>
              </a:buClr>
              <a:buSzPts val="1800"/>
              <a:buChar char="●"/>
              <a:defRPr sz="1800">
                <a:solidFill>
                  <a:srgbClr val="FFFFFF"/>
                </a:solidFill>
              </a:defRPr>
            </a:lvl7pPr>
            <a:lvl8pPr indent="-342900" lvl="7" marL="3657600" rtl="0" algn="l">
              <a:lnSpc>
                <a:spcPct val="115000"/>
              </a:lnSpc>
              <a:spcBef>
                <a:spcPts val="1600"/>
              </a:spcBef>
              <a:spcAft>
                <a:spcPts val="0"/>
              </a:spcAft>
              <a:buClr>
                <a:srgbClr val="FFFFFF"/>
              </a:buClr>
              <a:buSzPts val="1800"/>
              <a:buChar char="○"/>
              <a:defRPr sz="1800">
                <a:solidFill>
                  <a:srgbClr val="FFFFFF"/>
                </a:solidFill>
              </a:defRPr>
            </a:lvl8pPr>
            <a:lvl9pPr indent="-342900" lvl="8" marL="4114800" rtl="0" algn="l">
              <a:lnSpc>
                <a:spcPct val="115000"/>
              </a:lnSpc>
              <a:spcBef>
                <a:spcPts val="1600"/>
              </a:spcBef>
              <a:spcAft>
                <a:spcPts val="1600"/>
              </a:spcAft>
              <a:buClr>
                <a:srgbClr val="FFFFFF"/>
              </a:buClr>
              <a:buSzPts val="1800"/>
              <a:buChar char="■"/>
              <a:defRPr sz="1800">
                <a:solidFill>
                  <a:srgbClr val="FFFFFF"/>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 Dark">
  <p:cSld name="TITLE_AND_BODY_2_1_1_1_1_3">
    <p:bg>
      <p:bgPr>
        <a:solidFill>
          <a:srgbClr val="1C304A"/>
        </a:solidFill>
      </p:bgPr>
    </p:bg>
    <p:spTree>
      <p:nvGrpSpPr>
        <p:cNvPr id="114" name="Shape 114"/>
        <p:cNvGrpSpPr/>
        <p:nvPr/>
      </p:nvGrpSpPr>
      <p:grpSpPr>
        <a:xfrm>
          <a:off x="0" y="0"/>
          <a:ext cx="0" cy="0"/>
          <a:chOff x="0" y="0"/>
          <a:chExt cx="0" cy="0"/>
        </a:xfrm>
      </p:grpSpPr>
      <p:sp>
        <p:nvSpPr>
          <p:cNvPr id="115" name="Google Shape;115;p19"/>
          <p:cNvSpPr txBox="1"/>
          <p:nvPr>
            <p:ph type="ctrTitle"/>
          </p:nvPr>
        </p:nvSpPr>
        <p:spPr>
          <a:xfrm>
            <a:off x="457198" y="640080"/>
            <a:ext cx="7425000" cy="82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00CFFF"/>
              </a:buClr>
              <a:buSzPts val="2600"/>
              <a:buNone/>
              <a:defRPr b="1" sz="2600">
                <a:solidFill>
                  <a:srgbClr val="00CFFF"/>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116" name="Google Shape;116;p19"/>
          <p:cNvSpPr txBox="1"/>
          <p:nvPr>
            <p:ph idx="1" type="body"/>
          </p:nvPr>
        </p:nvSpPr>
        <p:spPr>
          <a:xfrm>
            <a:off x="457198" y="2024959"/>
            <a:ext cx="3617700" cy="2637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rgbClr val="FFFFFF"/>
              </a:buClr>
              <a:buSzPts val="1800"/>
              <a:buChar char="●"/>
              <a:defRPr>
                <a:solidFill>
                  <a:srgbClr val="FFFFFF"/>
                </a:solidFill>
              </a:defRPr>
            </a:lvl1pPr>
            <a:lvl2pPr indent="-342900" lvl="1" marL="914400" rtl="0" algn="l">
              <a:lnSpc>
                <a:spcPct val="115000"/>
              </a:lnSpc>
              <a:spcBef>
                <a:spcPts val="1000"/>
              </a:spcBef>
              <a:spcAft>
                <a:spcPts val="0"/>
              </a:spcAft>
              <a:buClr>
                <a:srgbClr val="FFFFFF"/>
              </a:buClr>
              <a:buSzPts val="1800"/>
              <a:buChar char="○"/>
              <a:defRPr>
                <a:solidFill>
                  <a:srgbClr val="FFFFFF"/>
                </a:solidFill>
              </a:defRPr>
            </a:lvl2pPr>
            <a:lvl3pPr indent="-342900" lvl="2" marL="1371600" rtl="0" algn="l">
              <a:lnSpc>
                <a:spcPct val="115000"/>
              </a:lnSpc>
              <a:spcBef>
                <a:spcPts val="1000"/>
              </a:spcBef>
              <a:spcAft>
                <a:spcPts val="0"/>
              </a:spcAft>
              <a:buClr>
                <a:srgbClr val="FFFFFF"/>
              </a:buClr>
              <a:buSzPts val="1800"/>
              <a:buChar char="■"/>
              <a:defRPr>
                <a:solidFill>
                  <a:srgbClr val="FFFFFF"/>
                </a:solidFill>
              </a:defRPr>
            </a:lvl3pPr>
            <a:lvl4pPr indent="-342900" lvl="3" marL="1828800" rtl="0" algn="l">
              <a:lnSpc>
                <a:spcPct val="115000"/>
              </a:lnSpc>
              <a:spcBef>
                <a:spcPts val="1000"/>
              </a:spcBef>
              <a:spcAft>
                <a:spcPts val="0"/>
              </a:spcAft>
              <a:buClr>
                <a:srgbClr val="FFFFFF"/>
              </a:buClr>
              <a:buSzPts val="1800"/>
              <a:buChar char="●"/>
              <a:defRPr>
                <a:solidFill>
                  <a:srgbClr val="FFFFFF"/>
                </a:solidFill>
              </a:defRPr>
            </a:lvl4pPr>
            <a:lvl5pPr indent="-342900" lvl="4" marL="2286000" rtl="0" algn="l">
              <a:lnSpc>
                <a:spcPct val="115000"/>
              </a:lnSpc>
              <a:spcBef>
                <a:spcPts val="1000"/>
              </a:spcBef>
              <a:spcAft>
                <a:spcPts val="0"/>
              </a:spcAft>
              <a:buClr>
                <a:srgbClr val="FFFFFF"/>
              </a:buClr>
              <a:buSzPts val="1800"/>
              <a:buChar char="○"/>
              <a:defRPr>
                <a:solidFill>
                  <a:srgbClr val="FFFFFF"/>
                </a:solidFill>
              </a:defRPr>
            </a:lvl5pPr>
            <a:lvl6pPr indent="-342900" lvl="5" marL="2743200" rtl="0" algn="l">
              <a:lnSpc>
                <a:spcPct val="115000"/>
              </a:lnSpc>
              <a:spcBef>
                <a:spcPts val="1000"/>
              </a:spcBef>
              <a:spcAft>
                <a:spcPts val="0"/>
              </a:spcAft>
              <a:buClr>
                <a:srgbClr val="FFFFFF"/>
              </a:buClr>
              <a:buSzPts val="1800"/>
              <a:buChar char="■"/>
              <a:defRPr>
                <a:solidFill>
                  <a:srgbClr val="FFFFFF"/>
                </a:solidFill>
              </a:defRPr>
            </a:lvl6pPr>
            <a:lvl7pPr indent="-342900" lvl="6" marL="3200400" rtl="0" algn="l">
              <a:lnSpc>
                <a:spcPct val="115000"/>
              </a:lnSpc>
              <a:spcBef>
                <a:spcPts val="1000"/>
              </a:spcBef>
              <a:spcAft>
                <a:spcPts val="0"/>
              </a:spcAft>
              <a:buClr>
                <a:srgbClr val="FFFFFF"/>
              </a:buClr>
              <a:buSzPts val="1800"/>
              <a:buChar char="●"/>
              <a:defRPr>
                <a:solidFill>
                  <a:srgbClr val="FFFFFF"/>
                </a:solidFill>
              </a:defRPr>
            </a:lvl7pPr>
            <a:lvl8pPr indent="-342900" lvl="7" marL="3657600" rtl="0" algn="l">
              <a:lnSpc>
                <a:spcPct val="115000"/>
              </a:lnSpc>
              <a:spcBef>
                <a:spcPts val="1000"/>
              </a:spcBef>
              <a:spcAft>
                <a:spcPts val="0"/>
              </a:spcAft>
              <a:buClr>
                <a:srgbClr val="FFFFFF"/>
              </a:buClr>
              <a:buSzPts val="1800"/>
              <a:buChar char="○"/>
              <a:defRPr>
                <a:solidFill>
                  <a:srgbClr val="FFFFFF"/>
                </a:solidFill>
              </a:defRPr>
            </a:lvl8pPr>
            <a:lvl9pPr indent="-342900" lvl="8" marL="4114800" rtl="0" algn="l">
              <a:lnSpc>
                <a:spcPct val="115000"/>
              </a:lnSpc>
              <a:spcBef>
                <a:spcPts val="1000"/>
              </a:spcBef>
              <a:spcAft>
                <a:spcPts val="1000"/>
              </a:spcAft>
              <a:buClr>
                <a:srgbClr val="FFFFFF"/>
              </a:buClr>
              <a:buSzPts val="1800"/>
              <a:buChar char="■"/>
              <a:defRPr>
                <a:solidFill>
                  <a:srgbClr val="FFFFFF"/>
                </a:solidFill>
              </a:defRPr>
            </a:lvl9pPr>
          </a:lstStyle>
          <a:p/>
        </p:txBody>
      </p:sp>
      <p:sp>
        <p:nvSpPr>
          <p:cNvPr id="117" name="Google Shape;117;p19"/>
          <p:cNvSpPr txBox="1"/>
          <p:nvPr>
            <p:ph idx="2" type="body"/>
          </p:nvPr>
        </p:nvSpPr>
        <p:spPr>
          <a:xfrm>
            <a:off x="4389118" y="2020824"/>
            <a:ext cx="3617700" cy="2637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rgbClr val="FFFFFF"/>
              </a:buClr>
              <a:buSzPts val="1800"/>
              <a:buChar char="●"/>
              <a:defRPr>
                <a:solidFill>
                  <a:srgbClr val="FFFFFF"/>
                </a:solidFill>
              </a:defRPr>
            </a:lvl1pPr>
            <a:lvl2pPr indent="-342900" lvl="1" marL="914400" rtl="0" algn="l">
              <a:lnSpc>
                <a:spcPct val="115000"/>
              </a:lnSpc>
              <a:spcBef>
                <a:spcPts val="1000"/>
              </a:spcBef>
              <a:spcAft>
                <a:spcPts val="0"/>
              </a:spcAft>
              <a:buClr>
                <a:srgbClr val="FFFFFF"/>
              </a:buClr>
              <a:buSzPts val="1800"/>
              <a:buChar char="○"/>
              <a:defRPr>
                <a:solidFill>
                  <a:srgbClr val="FFFFFF"/>
                </a:solidFill>
              </a:defRPr>
            </a:lvl2pPr>
            <a:lvl3pPr indent="-342900" lvl="2" marL="1371600" rtl="0" algn="l">
              <a:lnSpc>
                <a:spcPct val="115000"/>
              </a:lnSpc>
              <a:spcBef>
                <a:spcPts val="1000"/>
              </a:spcBef>
              <a:spcAft>
                <a:spcPts val="0"/>
              </a:spcAft>
              <a:buClr>
                <a:srgbClr val="FFFFFF"/>
              </a:buClr>
              <a:buSzPts val="1800"/>
              <a:buChar char="■"/>
              <a:defRPr>
                <a:solidFill>
                  <a:srgbClr val="FFFFFF"/>
                </a:solidFill>
              </a:defRPr>
            </a:lvl3pPr>
            <a:lvl4pPr indent="-342900" lvl="3" marL="1828800" rtl="0" algn="l">
              <a:lnSpc>
                <a:spcPct val="115000"/>
              </a:lnSpc>
              <a:spcBef>
                <a:spcPts val="1000"/>
              </a:spcBef>
              <a:spcAft>
                <a:spcPts val="0"/>
              </a:spcAft>
              <a:buClr>
                <a:srgbClr val="FFFFFF"/>
              </a:buClr>
              <a:buSzPts val="1800"/>
              <a:buChar char="●"/>
              <a:defRPr>
                <a:solidFill>
                  <a:srgbClr val="FFFFFF"/>
                </a:solidFill>
              </a:defRPr>
            </a:lvl4pPr>
            <a:lvl5pPr indent="-342900" lvl="4" marL="2286000" rtl="0" algn="l">
              <a:lnSpc>
                <a:spcPct val="115000"/>
              </a:lnSpc>
              <a:spcBef>
                <a:spcPts val="1000"/>
              </a:spcBef>
              <a:spcAft>
                <a:spcPts val="0"/>
              </a:spcAft>
              <a:buClr>
                <a:srgbClr val="FFFFFF"/>
              </a:buClr>
              <a:buSzPts val="1800"/>
              <a:buChar char="○"/>
              <a:defRPr>
                <a:solidFill>
                  <a:srgbClr val="FFFFFF"/>
                </a:solidFill>
              </a:defRPr>
            </a:lvl5pPr>
            <a:lvl6pPr indent="-342900" lvl="5" marL="2743200" rtl="0" algn="l">
              <a:lnSpc>
                <a:spcPct val="115000"/>
              </a:lnSpc>
              <a:spcBef>
                <a:spcPts val="1000"/>
              </a:spcBef>
              <a:spcAft>
                <a:spcPts val="0"/>
              </a:spcAft>
              <a:buClr>
                <a:srgbClr val="FFFFFF"/>
              </a:buClr>
              <a:buSzPts val="1800"/>
              <a:buChar char="■"/>
              <a:defRPr>
                <a:solidFill>
                  <a:srgbClr val="FFFFFF"/>
                </a:solidFill>
              </a:defRPr>
            </a:lvl6pPr>
            <a:lvl7pPr indent="-342900" lvl="6" marL="3200400" rtl="0" algn="l">
              <a:lnSpc>
                <a:spcPct val="115000"/>
              </a:lnSpc>
              <a:spcBef>
                <a:spcPts val="1000"/>
              </a:spcBef>
              <a:spcAft>
                <a:spcPts val="0"/>
              </a:spcAft>
              <a:buClr>
                <a:srgbClr val="FFFFFF"/>
              </a:buClr>
              <a:buSzPts val="1800"/>
              <a:buChar char="●"/>
              <a:defRPr>
                <a:solidFill>
                  <a:srgbClr val="FFFFFF"/>
                </a:solidFill>
              </a:defRPr>
            </a:lvl7pPr>
            <a:lvl8pPr indent="-342900" lvl="7" marL="3657600" rtl="0" algn="l">
              <a:lnSpc>
                <a:spcPct val="115000"/>
              </a:lnSpc>
              <a:spcBef>
                <a:spcPts val="1000"/>
              </a:spcBef>
              <a:spcAft>
                <a:spcPts val="0"/>
              </a:spcAft>
              <a:buClr>
                <a:srgbClr val="FFFFFF"/>
              </a:buClr>
              <a:buSzPts val="1800"/>
              <a:buChar char="○"/>
              <a:defRPr>
                <a:solidFill>
                  <a:srgbClr val="FFFFFF"/>
                </a:solidFill>
              </a:defRPr>
            </a:lvl8pPr>
            <a:lvl9pPr indent="-342900" lvl="8" marL="4114800" rtl="0" algn="l">
              <a:lnSpc>
                <a:spcPct val="115000"/>
              </a:lnSpc>
              <a:spcBef>
                <a:spcPts val="1000"/>
              </a:spcBef>
              <a:spcAft>
                <a:spcPts val="1000"/>
              </a:spcAft>
              <a:buClr>
                <a:srgbClr val="FFFFFF"/>
              </a:buClr>
              <a:buSzPts val="1800"/>
              <a:buChar char="■"/>
              <a:defRPr>
                <a:solidFill>
                  <a:srgbClr val="FFFFFF"/>
                </a:solidFill>
              </a:defRPr>
            </a:lvl9pPr>
          </a:lstStyle>
          <a:p/>
        </p:txBody>
      </p:sp>
      <p:sp>
        <p:nvSpPr>
          <p:cNvPr id="118" name="Google Shape;118;p19"/>
          <p:cNvSpPr txBox="1"/>
          <p:nvPr>
            <p:ph idx="3" type="subTitle"/>
          </p:nvPr>
        </p:nvSpPr>
        <p:spPr>
          <a:xfrm>
            <a:off x="457198" y="320040"/>
            <a:ext cx="7470600" cy="3108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SzPts val="1800"/>
              <a:buNone/>
              <a:defRPr b="1" sz="1200">
                <a:solidFill>
                  <a:srgbClr val="FFFFFF"/>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 Light">
  <p:cSld name="TITLE_AND_BODY_2_1_1_1_1_1">
    <p:bg>
      <p:bgPr>
        <a:solidFill>
          <a:srgbClr val="FFFFFF"/>
        </a:solidFill>
      </p:bgPr>
    </p:bg>
    <p:spTree>
      <p:nvGrpSpPr>
        <p:cNvPr id="119" name="Shape 119"/>
        <p:cNvGrpSpPr/>
        <p:nvPr/>
      </p:nvGrpSpPr>
      <p:grpSpPr>
        <a:xfrm>
          <a:off x="0" y="0"/>
          <a:ext cx="0" cy="0"/>
          <a:chOff x="0" y="0"/>
          <a:chExt cx="0" cy="0"/>
        </a:xfrm>
      </p:grpSpPr>
      <p:sp>
        <p:nvSpPr>
          <p:cNvPr id="120" name="Google Shape;120;p20"/>
          <p:cNvSpPr txBox="1"/>
          <p:nvPr>
            <p:ph type="ctrTitle"/>
          </p:nvPr>
        </p:nvSpPr>
        <p:spPr>
          <a:xfrm>
            <a:off x="457198" y="640080"/>
            <a:ext cx="7425000" cy="82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2600"/>
              <a:buNone/>
              <a:defRPr b="1" sz="2600">
                <a:solidFill>
                  <a:srgbClr val="1C304A"/>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121" name="Google Shape;121;p20"/>
          <p:cNvSpPr txBox="1"/>
          <p:nvPr>
            <p:ph idx="1" type="body"/>
          </p:nvPr>
        </p:nvSpPr>
        <p:spPr>
          <a:xfrm>
            <a:off x="457198" y="2020824"/>
            <a:ext cx="3617700" cy="2637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SzPts val="1800"/>
              <a:buChar char="●"/>
              <a:defRPr/>
            </a:lvl1pPr>
            <a:lvl2pPr indent="-342900" lvl="1" marL="914400" rtl="0" algn="l">
              <a:lnSpc>
                <a:spcPct val="115000"/>
              </a:lnSpc>
              <a:spcBef>
                <a:spcPts val="1000"/>
              </a:spcBef>
              <a:spcAft>
                <a:spcPts val="0"/>
              </a:spcAft>
              <a:buSzPts val="1800"/>
              <a:buChar char="○"/>
              <a:defRPr/>
            </a:lvl2pPr>
            <a:lvl3pPr indent="-342900" lvl="2" marL="1371600" rtl="0" algn="l">
              <a:lnSpc>
                <a:spcPct val="115000"/>
              </a:lnSpc>
              <a:spcBef>
                <a:spcPts val="1000"/>
              </a:spcBef>
              <a:spcAft>
                <a:spcPts val="0"/>
              </a:spcAft>
              <a:buSzPts val="1800"/>
              <a:buChar char="■"/>
              <a:defRPr/>
            </a:lvl3pPr>
            <a:lvl4pPr indent="-342900" lvl="3" marL="1828800" rtl="0" algn="l">
              <a:lnSpc>
                <a:spcPct val="115000"/>
              </a:lnSpc>
              <a:spcBef>
                <a:spcPts val="1000"/>
              </a:spcBef>
              <a:spcAft>
                <a:spcPts val="0"/>
              </a:spcAft>
              <a:buSzPts val="1800"/>
              <a:buChar char="●"/>
              <a:defRPr/>
            </a:lvl4pPr>
            <a:lvl5pPr indent="-342900" lvl="4" marL="2286000" rtl="0" algn="l">
              <a:lnSpc>
                <a:spcPct val="115000"/>
              </a:lnSpc>
              <a:spcBef>
                <a:spcPts val="1000"/>
              </a:spcBef>
              <a:spcAft>
                <a:spcPts val="0"/>
              </a:spcAft>
              <a:buSzPts val="1800"/>
              <a:buChar char="○"/>
              <a:defRPr/>
            </a:lvl5pPr>
            <a:lvl6pPr indent="-342900" lvl="5" marL="2743200" rtl="0" algn="l">
              <a:lnSpc>
                <a:spcPct val="115000"/>
              </a:lnSpc>
              <a:spcBef>
                <a:spcPts val="1000"/>
              </a:spcBef>
              <a:spcAft>
                <a:spcPts val="0"/>
              </a:spcAft>
              <a:buSzPts val="1800"/>
              <a:buChar char="■"/>
              <a:defRPr/>
            </a:lvl6pPr>
            <a:lvl7pPr indent="-342900" lvl="6" marL="3200400" rtl="0" algn="l">
              <a:lnSpc>
                <a:spcPct val="115000"/>
              </a:lnSpc>
              <a:spcBef>
                <a:spcPts val="1000"/>
              </a:spcBef>
              <a:spcAft>
                <a:spcPts val="0"/>
              </a:spcAft>
              <a:buSzPts val="1800"/>
              <a:buChar char="●"/>
              <a:defRPr/>
            </a:lvl7pPr>
            <a:lvl8pPr indent="-342900" lvl="7" marL="3657600" rtl="0" algn="l">
              <a:lnSpc>
                <a:spcPct val="115000"/>
              </a:lnSpc>
              <a:spcBef>
                <a:spcPts val="1000"/>
              </a:spcBef>
              <a:spcAft>
                <a:spcPts val="0"/>
              </a:spcAft>
              <a:buSzPts val="1800"/>
              <a:buChar char="○"/>
              <a:defRPr/>
            </a:lvl8pPr>
            <a:lvl9pPr indent="-342900" lvl="8" marL="4114800" rtl="0" algn="l">
              <a:lnSpc>
                <a:spcPct val="115000"/>
              </a:lnSpc>
              <a:spcBef>
                <a:spcPts val="1000"/>
              </a:spcBef>
              <a:spcAft>
                <a:spcPts val="1000"/>
              </a:spcAft>
              <a:buSzPts val="1800"/>
              <a:buChar char="■"/>
              <a:defRPr/>
            </a:lvl9pPr>
          </a:lstStyle>
          <a:p/>
        </p:txBody>
      </p:sp>
      <p:sp>
        <p:nvSpPr>
          <p:cNvPr id="122" name="Google Shape;122;p20"/>
          <p:cNvSpPr txBox="1"/>
          <p:nvPr>
            <p:ph idx="2" type="body"/>
          </p:nvPr>
        </p:nvSpPr>
        <p:spPr>
          <a:xfrm>
            <a:off x="4389118" y="2020824"/>
            <a:ext cx="3617700" cy="2637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SzPts val="1800"/>
              <a:buChar char="●"/>
              <a:defRPr/>
            </a:lvl1pPr>
            <a:lvl2pPr indent="-342900" lvl="1" marL="914400" rtl="0" algn="l">
              <a:lnSpc>
                <a:spcPct val="115000"/>
              </a:lnSpc>
              <a:spcBef>
                <a:spcPts val="1000"/>
              </a:spcBef>
              <a:spcAft>
                <a:spcPts val="0"/>
              </a:spcAft>
              <a:buSzPts val="1800"/>
              <a:buChar char="○"/>
              <a:defRPr/>
            </a:lvl2pPr>
            <a:lvl3pPr indent="-342900" lvl="2" marL="1371600" rtl="0" algn="l">
              <a:lnSpc>
                <a:spcPct val="115000"/>
              </a:lnSpc>
              <a:spcBef>
                <a:spcPts val="1000"/>
              </a:spcBef>
              <a:spcAft>
                <a:spcPts val="0"/>
              </a:spcAft>
              <a:buSzPts val="1800"/>
              <a:buChar char="■"/>
              <a:defRPr/>
            </a:lvl3pPr>
            <a:lvl4pPr indent="-342900" lvl="3" marL="1828800" rtl="0" algn="l">
              <a:lnSpc>
                <a:spcPct val="115000"/>
              </a:lnSpc>
              <a:spcBef>
                <a:spcPts val="1000"/>
              </a:spcBef>
              <a:spcAft>
                <a:spcPts val="0"/>
              </a:spcAft>
              <a:buSzPts val="1800"/>
              <a:buChar char="●"/>
              <a:defRPr/>
            </a:lvl4pPr>
            <a:lvl5pPr indent="-342900" lvl="4" marL="2286000" rtl="0" algn="l">
              <a:lnSpc>
                <a:spcPct val="115000"/>
              </a:lnSpc>
              <a:spcBef>
                <a:spcPts val="1000"/>
              </a:spcBef>
              <a:spcAft>
                <a:spcPts val="0"/>
              </a:spcAft>
              <a:buSzPts val="1800"/>
              <a:buChar char="○"/>
              <a:defRPr/>
            </a:lvl5pPr>
            <a:lvl6pPr indent="-342900" lvl="5" marL="2743200" rtl="0" algn="l">
              <a:lnSpc>
                <a:spcPct val="115000"/>
              </a:lnSpc>
              <a:spcBef>
                <a:spcPts val="1000"/>
              </a:spcBef>
              <a:spcAft>
                <a:spcPts val="0"/>
              </a:spcAft>
              <a:buSzPts val="1800"/>
              <a:buChar char="■"/>
              <a:defRPr/>
            </a:lvl6pPr>
            <a:lvl7pPr indent="-342900" lvl="6" marL="3200400" rtl="0" algn="l">
              <a:lnSpc>
                <a:spcPct val="115000"/>
              </a:lnSpc>
              <a:spcBef>
                <a:spcPts val="1000"/>
              </a:spcBef>
              <a:spcAft>
                <a:spcPts val="0"/>
              </a:spcAft>
              <a:buSzPts val="1800"/>
              <a:buChar char="●"/>
              <a:defRPr/>
            </a:lvl7pPr>
            <a:lvl8pPr indent="-342900" lvl="7" marL="3657600" rtl="0" algn="l">
              <a:lnSpc>
                <a:spcPct val="115000"/>
              </a:lnSpc>
              <a:spcBef>
                <a:spcPts val="1000"/>
              </a:spcBef>
              <a:spcAft>
                <a:spcPts val="0"/>
              </a:spcAft>
              <a:buSzPts val="1800"/>
              <a:buChar char="○"/>
              <a:defRPr/>
            </a:lvl8pPr>
            <a:lvl9pPr indent="-342900" lvl="8" marL="4114800" rtl="0" algn="l">
              <a:lnSpc>
                <a:spcPct val="115000"/>
              </a:lnSpc>
              <a:spcBef>
                <a:spcPts val="1000"/>
              </a:spcBef>
              <a:spcAft>
                <a:spcPts val="1000"/>
              </a:spcAft>
              <a:buSzPts val="1800"/>
              <a:buChar char="■"/>
              <a:defRPr/>
            </a:lvl9pPr>
          </a:lstStyle>
          <a:p/>
        </p:txBody>
      </p:sp>
      <p:sp>
        <p:nvSpPr>
          <p:cNvPr id="123" name="Google Shape;123;p20"/>
          <p:cNvSpPr txBox="1"/>
          <p:nvPr>
            <p:ph idx="3" type="subTitle"/>
          </p:nvPr>
        </p:nvSpPr>
        <p:spPr>
          <a:xfrm>
            <a:off x="457198" y="320040"/>
            <a:ext cx="7470600" cy="3108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Clr>
                <a:srgbClr val="046B99"/>
              </a:buClr>
              <a:buSzPts val="1800"/>
              <a:buNone/>
              <a:defRPr b="1" sz="1200">
                <a:solidFill>
                  <a:srgbClr val="046B99"/>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ark">
  <p:cSld name="CUSTOM_6">
    <p:bg>
      <p:bgPr>
        <a:solidFill>
          <a:srgbClr val="1C304A"/>
        </a:solidFill>
      </p:bgPr>
    </p:bg>
    <p:spTree>
      <p:nvGrpSpPr>
        <p:cNvPr id="13" name="Shape 13"/>
        <p:cNvGrpSpPr/>
        <p:nvPr/>
      </p:nvGrpSpPr>
      <p:grpSpPr>
        <a:xfrm>
          <a:off x="0" y="0"/>
          <a:ext cx="0" cy="0"/>
          <a:chOff x="0" y="0"/>
          <a:chExt cx="0" cy="0"/>
        </a:xfrm>
      </p:grpSpPr>
      <p:sp>
        <p:nvSpPr>
          <p:cNvPr id="14" name="Google Shape;14;p3"/>
          <p:cNvSpPr txBox="1"/>
          <p:nvPr>
            <p:ph idx="1" type="body"/>
          </p:nvPr>
        </p:nvSpPr>
        <p:spPr>
          <a:xfrm>
            <a:off x="457948" y="1216152"/>
            <a:ext cx="7470600" cy="3213300"/>
          </a:xfrm>
          <a:prstGeom prst="rect">
            <a:avLst/>
          </a:prstGeom>
        </p:spPr>
        <p:txBody>
          <a:bodyPr anchorCtr="0" anchor="t" bIns="0" lIns="0" spcFirstLastPara="1" rIns="0" wrap="square" tIns="0">
            <a:noAutofit/>
          </a:bodyPr>
          <a:lstStyle>
            <a:lvl1pPr indent="-342900" lvl="0" marL="457200" rtl="0">
              <a:spcBef>
                <a:spcPts val="1000"/>
              </a:spcBef>
              <a:spcAft>
                <a:spcPts val="0"/>
              </a:spcAft>
              <a:buClr>
                <a:srgbClr val="00CFFF"/>
              </a:buClr>
              <a:buSzPts val="1800"/>
              <a:buFont typeface="Helvetica Neue"/>
              <a:buAutoNum type="arabicPeriod"/>
              <a:defRPr b="1" sz="1800">
                <a:solidFill>
                  <a:srgbClr val="FFFFFF"/>
                </a:solidFill>
                <a:latin typeface="Helvetica Neue"/>
                <a:ea typeface="Helvetica Neue"/>
                <a:cs typeface="Helvetica Neue"/>
                <a:sym typeface="Helvetica Neue"/>
              </a:defRPr>
            </a:lvl1pPr>
            <a:lvl2pPr indent="-342900" lvl="1" marL="914400" rtl="0">
              <a:spcBef>
                <a:spcPts val="1000"/>
              </a:spcBef>
              <a:spcAft>
                <a:spcPts val="0"/>
              </a:spcAft>
              <a:buClr>
                <a:srgbClr val="00CFFF"/>
              </a:buClr>
              <a:buSzPts val="1800"/>
              <a:buFont typeface="Helvetica Neue"/>
              <a:buAutoNum type="alphaLcPeriod"/>
              <a:defRPr b="1" sz="1800">
                <a:solidFill>
                  <a:srgbClr val="FFFFFF"/>
                </a:solidFill>
                <a:latin typeface="Helvetica Neue"/>
                <a:ea typeface="Helvetica Neue"/>
                <a:cs typeface="Helvetica Neue"/>
                <a:sym typeface="Helvetica Neue"/>
              </a:defRPr>
            </a:lvl2pPr>
            <a:lvl3pPr indent="-342900" lvl="2" marL="1371600" rtl="0">
              <a:spcBef>
                <a:spcPts val="1000"/>
              </a:spcBef>
              <a:spcAft>
                <a:spcPts val="0"/>
              </a:spcAft>
              <a:buClr>
                <a:srgbClr val="00CFFF"/>
              </a:buClr>
              <a:buSzPts val="1800"/>
              <a:buFont typeface="Helvetica Neue"/>
              <a:buAutoNum type="romanLcPeriod"/>
              <a:defRPr b="1" sz="1800">
                <a:solidFill>
                  <a:srgbClr val="FFFFFF"/>
                </a:solidFill>
                <a:latin typeface="Helvetica Neue"/>
                <a:ea typeface="Helvetica Neue"/>
                <a:cs typeface="Helvetica Neue"/>
                <a:sym typeface="Helvetica Neue"/>
              </a:defRPr>
            </a:lvl3pPr>
            <a:lvl4pPr indent="-342900" lvl="3" marL="1828800" rtl="0">
              <a:spcBef>
                <a:spcPts val="1000"/>
              </a:spcBef>
              <a:spcAft>
                <a:spcPts val="0"/>
              </a:spcAft>
              <a:buClr>
                <a:srgbClr val="00CFFF"/>
              </a:buClr>
              <a:buSzPts val="1800"/>
              <a:buFont typeface="Helvetica Neue"/>
              <a:buAutoNum type="arabicPeriod"/>
              <a:defRPr b="1" sz="1800">
                <a:solidFill>
                  <a:srgbClr val="FFFFFF"/>
                </a:solidFill>
                <a:latin typeface="Helvetica Neue"/>
                <a:ea typeface="Helvetica Neue"/>
                <a:cs typeface="Helvetica Neue"/>
                <a:sym typeface="Helvetica Neue"/>
              </a:defRPr>
            </a:lvl4pPr>
            <a:lvl5pPr indent="-342900" lvl="4" marL="2286000" rtl="0">
              <a:spcBef>
                <a:spcPts val="1000"/>
              </a:spcBef>
              <a:spcAft>
                <a:spcPts val="0"/>
              </a:spcAft>
              <a:buClr>
                <a:srgbClr val="00CFFF"/>
              </a:buClr>
              <a:buSzPts val="1800"/>
              <a:buFont typeface="Helvetica Neue"/>
              <a:buAutoNum type="alphaLcPeriod"/>
              <a:defRPr b="1" sz="1800">
                <a:solidFill>
                  <a:srgbClr val="FFFFFF"/>
                </a:solidFill>
                <a:latin typeface="Helvetica Neue"/>
                <a:ea typeface="Helvetica Neue"/>
                <a:cs typeface="Helvetica Neue"/>
                <a:sym typeface="Helvetica Neue"/>
              </a:defRPr>
            </a:lvl5pPr>
            <a:lvl6pPr indent="-342900" lvl="5" marL="2743200" rtl="0">
              <a:spcBef>
                <a:spcPts val="1000"/>
              </a:spcBef>
              <a:spcAft>
                <a:spcPts val="0"/>
              </a:spcAft>
              <a:buClr>
                <a:srgbClr val="00CFFF"/>
              </a:buClr>
              <a:buSzPts val="1800"/>
              <a:buFont typeface="Helvetica Neue"/>
              <a:buAutoNum type="romanLcPeriod"/>
              <a:defRPr b="1" sz="1800">
                <a:solidFill>
                  <a:srgbClr val="FFFFFF"/>
                </a:solidFill>
                <a:latin typeface="Helvetica Neue"/>
                <a:ea typeface="Helvetica Neue"/>
                <a:cs typeface="Helvetica Neue"/>
                <a:sym typeface="Helvetica Neue"/>
              </a:defRPr>
            </a:lvl6pPr>
            <a:lvl7pPr indent="-342900" lvl="6" marL="3200400" rtl="0">
              <a:spcBef>
                <a:spcPts val="1000"/>
              </a:spcBef>
              <a:spcAft>
                <a:spcPts val="0"/>
              </a:spcAft>
              <a:buClr>
                <a:srgbClr val="00CFFF"/>
              </a:buClr>
              <a:buSzPts val="1800"/>
              <a:buFont typeface="Helvetica Neue"/>
              <a:buAutoNum type="arabicPeriod"/>
              <a:defRPr b="1" sz="1800">
                <a:solidFill>
                  <a:srgbClr val="FFFFFF"/>
                </a:solidFill>
                <a:latin typeface="Helvetica Neue"/>
                <a:ea typeface="Helvetica Neue"/>
                <a:cs typeface="Helvetica Neue"/>
                <a:sym typeface="Helvetica Neue"/>
              </a:defRPr>
            </a:lvl7pPr>
            <a:lvl8pPr indent="-342900" lvl="7" marL="3657600" rtl="0">
              <a:spcBef>
                <a:spcPts val="1000"/>
              </a:spcBef>
              <a:spcAft>
                <a:spcPts val="0"/>
              </a:spcAft>
              <a:buClr>
                <a:srgbClr val="00CFFF"/>
              </a:buClr>
              <a:buSzPts val="1800"/>
              <a:buFont typeface="Helvetica Neue"/>
              <a:buAutoNum type="alphaLcPeriod"/>
              <a:defRPr b="1" sz="1800">
                <a:solidFill>
                  <a:srgbClr val="FFFFFF"/>
                </a:solidFill>
                <a:latin typeface="Helvetica Neue"/>
                <a:ea typeface="Helvetica Neue"/>
                <a:cs typeface="Helvetica Neue"/>
                <a:sym typeface="Helvetica Neue"/>
              </a:defRPr>
            </a:lvl8pPr>
            <a:lvl9pPr indent="-342900" lvl="8" marL="4114800" rtl="0">
              <a:spcBef>
                <a:spcPts val="1000"/>
              </a:spcBef>
              <a:spcAft>
                <a:spcPts val="1000"/>
              </a:spcAft>
              <a:buClr>
                <a:srgbClr val="00CFFF"/>
              </a:buClr>
              <a:buSzPts val="1800"/>
              <a:buFont typeface="Helvetica Neue"/>
              <a:buAutoNum type="romanLcPeriod"/>
              <a:defRPr b="1" sz="1800">
                <a:solidFill>
                  <a:srgbClr val="FFFFFF"/>
                </a:solidFill>
                <a:latin typeface="Helvetica Neue"/>
                <a:ea typeface="Helvetica Neue"/>
                <a:cs typeface="Helvetica Neue"/>
                <a:sym typeface="Helvetica Neue"/>
              </a:defRPr>
            </a:lvl9pPr>
          </a:lstStyle>
          <a:p/>
        </p:txBody>
      </p:sp>
      <p:sp>
        <p:nvSpPr>
          <p:cNvPr id="15" name="Google Shape;15;p3"/>
          <p:cNvSpPr txBox="1"/>
          <p:nvPr>
            <p:ph type="title"/>
          </p:nvPr>
        </p:nvSpPr>
        <p:spPr>
          <a:xfrm>
            <a:off x="457200" y="457198"/>
            <a:ext cx="7470600" cy="493800"/>
          </a:xfrm>
          <a:prstGeom prst="rect">
            <a:avLst/>
          </a:prstGeom>
        </p:spPr>
        <p:txBody>
          <a:bodyPr anchorCtr="0" anchor="t" bIns="0" lIns="0" spcFirstLastPara="1" rIns="0" wrap="square" tIns="0">
            <a:noAutofit/>
          </a:bodyPr>
          <a:lstStyle>
            <a:lvl1pPr lvl="0" rtl="0">
              <a:spcBef>
                <a:spcPts val="0"/>
              </a:spcBef>
              <a:spcAft>
                <a:spcPts val="0"/>
              </a:spcAft>
              <a:buNone/>
              <a:defRPr>
                <a:solidFill>
                  <a:srgbClr val="00CFFF"/>
                </a:solidFill>
              </a:defRPr>
            </a:lvl1pPr>
            <a:lvl2pPr lvl="1" rtl="0">
              <a:spcBef>
                <a:spcPts val="0"/>
              </a:spcBef>
              <a:spcAft>
                <a:spcPts val="0"/>
              </a:spcAft>
              <a:buNone/>
              <a:defRPr>
                <a:solidFill>
                  <a:srgbClr val="00CFFF"/>
                </a:solidFill>
              </a:defRPr>
            </a:lvl2pPr>
            <a:lvl3pPr lvl="2" rtl="0">
              <a:spcBef>
                <a:spcPts val="0"/>
              </a:spcBef>
              <a:spcAft>
                <a:spcPts val="0"/>
              </a:spcAft>
              <a:buNone/>
              <a:defRPr>
                <a:solidFill>
                  <a:srgbClr val="00CFFF"/>
                </a:solidFill>
              </a:defRPr>
            </a:lvl3pPr>
            <a:lvl4pPr lvl="3" rtl="0">
              <a:spcBef>
                <a:spcPts val="0"/>
              </a:spcBef>
              <a:spcAft>
                <a:spcPts val="0"/>
              </a:spcAft>
              <a:buNone/>
              <a:defRPr>
                <a:solidFill>
                  <a:srgbClr val="00CFFF"/>
                </a:solidFill>
              </a:defRPr>
            </a:lvl4pPr>
            <a:lvl5pPr lvl="4" rtl="0">
              <a:spcBef>
                <a:spcPts val="0"/>
              </a:spcBef>
              <a:spcAft>
                <a:spcPts val="0"/>
              </a:spcAft>
              <a:buNone/>
              <a:defRPr>
                <a:solidFill>
                  <a:srgbClr val="00CFFF"/>
                </a:solidFill>
              </a:defRPr>
            </a:lvl5pPr>
            <a:lvl6pPr lvl="5" rtl="0">
              <a:spcBef>
                <a:spcPts val="0"/>
              </a:spcBef>
              <a:spcAft>
                <a:spcPts val="0"/>
              </a:spcAft>
              <a:buNone/>
              <a:defRPr>
                <a:solidFill>
                  <a:srgbClr val="00CFFF"/>
                </a:solidFill>
              </a:defRPr>
            </a:lvl6pPr>
            <a:lvl7pPr lvl="6" rtl="0">
              <a:spcBef>
                <a:spcPts val="0"/>
              </a:spcBef>
              <a:spcAft>
                <a:spcPts val="0"/>
              </a:spcAft>
              <a:buNone/>
              <a:defRPr>
                <a:solidFill>
                  <a:srgbClr val="00CFFF"/>
                </a:solidFill>
              </a:defRPr>
            </a:lvl7pPr>
            <a:lvl8pPr lvl="7" rtl="0">
              <a:spcBef>
                <a:spcPts val="0"/>
              </a:spcBef>
              <a:spcAft>
                <a:spcPts val="0"/>
              </a:spcAft>
              <a:buNone/>
              <a:defRPr>
                <a:solidFill>
                  <a:srgbClr val="00CFFF"/>
                </a:solidFill>
              </a:defRPr>
            </a:lvl8pPr>
            <a:lvl9pPr lvl="8" rtl="0">
              <a:spcBef>
                <a:spcPts val="0"/>
              </a:spcBef>
              <a:spcAft>
                <a:spcPts val="0"/>
              </a:spcAft>
              <a:buNone/>
              <a:defRPr>
                <a:solidFill>
                  <a:srgbClr val="00C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 – Light">
  <p:cSld name="CUSTOM">
    <p:spTree>
      <p:nvGrpSpPr>
        <p:cNvPr id="124" name="Shape 124"/>
        <p:cNvGrpSpPr/>
        <p:nvPr/>
      </p:nvGrpSpPr>
      <p:grpSpPr>
        <a:xfrm>
          <a:off x="0" y="0"/>
          <a:ext cx="0" cy="0"/>
          <a:chOff x="0" y="0"/>
          <a:chExt cx="0" cy="0"/>
        </a:xfrm>
      </p:grpSpPr>
      <p:sp>
        <p:nvSpPr>
          <p:cNvPr id="125" name="Google Shape;125;p21"/>
          <p:cNvSpPr txBox="1"/>
          <p:nvPr>
            <p:ph idx="1" type="subTitle"/>
          </p:nvPr>
        </p:nvSpPr>
        <p:spPr>
          <a:xfrm>
            <a:off x="457198" y="320040"/>
            <a:ext cx="7470600" cy="3108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Clr>
                <a:srgbClr val="046B99"/>
              </a:buClr>
              <a:buSzPts val="1800"/>
              <a:buNone/>
              <a:defRPr b="1" sz="1200">
                <a:solidFill>
                  <a:srgbClr val="046B99"/>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
        <p:nvSpPr>
          <p:cNvPr id="126" name="Google Shape;126;p21"/>
          <p:cNvSpPr txBox="1"/>
          <p:nvPr>
            <p:ph type="ctrTitle"/>
          </p:nvPr>
        </p:nvSpPr>
        <p:spPr>
          <a:xfrm>
            <a:off x="457198" y="640080"/>
            <a:ext cx="7425000" cy="82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2600"/>
              <a:buNone/>
              <a:defRPr b="1" sz="2600">
                <a:solidFill>
                  <a:srgbClr val="1C304A"/>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Image - Dark">
  <p:cSld name="SECTION_TITLE_AND_DESCRIPTION_1">
    <p:spTree>
      <p:nvGrpSpPr>
        <p:cNvPr id="127" name="Shape 127"/>
        <p:cNvGrpSpPr/>
        <p:nvPr/>
      </p:nvGrpSpPr>
      <p:grpSpPr>
        <a:xfrm>
          <a:off x="0" y="0"/>
          <a:ext cx="0" cy="0"/>
          <a:chOff x="0" y="0"/>
          <a:chExt cx="0" cy="0"/>
        </a:xfrm>
      </p:grpSpPr>
      <p:pic>
        <p:nvPicPr>
          <p:cNvPr id="128" name="Google Shape;128;p22"/>
          <p:cNvPicPr preferRelativeResize="0"/>
          <p:nvPr/>
        </p:nvPicPr>
        <p:blipFill rotWithShape="1">
          <a:blip r:embed="rId2">
            <a:alphaModFix/>
          </a:blip>
          <a:srcRect b="30901" l="47427" r="11416" t="6909"/>
          <a:stretch/>
        </p:blipFill>
        <p:spPr>
          <a:xfrm>
            <a:off x="4572000" y="-42840"/>
            <a:ext cx="4619100" cy="5235000"/>
          </a:xfrm>
          <a:prstGeom prst="rect">
            <a:avLst/>
          </a:prstGeom>
          <a:noFill/>
          <a:ln>
            <a:noFill/>
          </a:ln>
        </p:spPr>
      </p:pic>
      <p:sp>
        <p:nvSpPr>
          <p:cNvPr id="129" name="Google Shape;129;p22"/>
          <p:cNvSpPr/>
          <p:nvPr/>
        </p:nvSpPr>
        <p:spPr>
          <a:xfrm>
            <a:off x="-47100" y="-11850"/>
            <a:ext cx="4619100" cy="5215800"/>
          </a:xfrm>
          <a:prstGeom prst="rect">
            <a:avLst/>
          </a:prstGeom>
          <a:solidFill>
            <a:srgbClr val="1C3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2"/>
          <p:cNvSpPr txBox="1"/>
          <p:nvPr>
            <p:ph type="ctrTitle"/>
          </p:nvPr>
        </p:nvSpPr>
        <p:spPr>
          <a:xfrm>
            <a:off x="457198" y="704088"/>
            <a:ext cx="3730800" cy="8229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00CFFF"/>
              </a:buClr>
              <a:buSzPts val="2600"/>
              <a:buNone/>
              <a:defRPr b="1" sz="2600">
                <a:solidFill>
                  <a:srgbClr val="00CFFF"/>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131" name="Google Shape;131;p22"/>
          <p:cNvSpPr txBox="1"/>
          <p:nvPr>
            <p:ph idx="1" type="body"/>
          </p:nvPr>
        </p:nvSpPr>
        <p:spPr>
          <a:xfrm>
            <a:off x="457198" y="1709928"/>
            <a:ext cx="3383400" cy="2637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rgbClr val="FFFFFF"/>
              </a:buClr>
              <a:buSzPts val="1200"/>
              <a:buChar char="●"/>
              <a:defRPr sz="1200">
                <a:solidFill>
                  <a:srgbClr val="FFFFFF"/>
                </a:solidFill>
              </a:defRPr>
            </a:lvl1pPr>
            <a:lvl2pPr indent="-304800" lvl="1" marL="914400" rtl="0" algn="l">
              <a:lnSpc>
                <a:spcPct val="115000"/>
              </a:lnSpc>
              <a:spcBef>
                <a:spcPts val="1000"/>
              </a:spcBef>
              <a:spcAft>
                <a:spcPts val="0"/>
              </a:spcAft>
              <a:buClr>
                <a:srgbClr val="FFFFFF"/>
              </a:buClr>
              <a:buSzPts val="1200"/>
              <a:buChar char="○"/>
              <a:defRPr sz="1200">
                <a:solidFill>
                  <a:srgbClr val="FFFFFF"/>
                </a:solidFill>
              </a:defRPr>
            </a:lvl2pPr>
            <a:lvl3pPr indent="-304800" lvl="2" marL="1371600" rtl="0" algn="l">
              <a:lnSpc>
                <a:spcPct val="115000"/>
              </a:lnSpc>
              <a:spcBef>
                <a:spcPts val="1000"/>
              </a:spcBef>
              <a:spcAft>
                <a:spcPts val="0"/>
              </a:spcAft>
              <a:buClr>
                <a:srgbClr val="FFFFFF"/>
              </a:buClr>
              <a:buSzPts val="1200"/>
              <a:buChar char="■"/>
              <a:defRPr sz="1200">
                <a:solidFill>
                  <a:srgbClr val="FFFFFF"/>
                </a:solidFill>
              </a:defRPr>
            </a:lvl3pPr>
            <a:lvl4pPr indent="-304800" lvl="3" marL="1828800" rtl="0" algn="l">
              <a:lnSpc>
                <a:spcPct val="115000"/>
              </a:lnSpc>
              <a:spcBef>
                <a:spcPts val="1000"/>
              </a:spcBef>
              <a:spcAft>
                <a:spcPts val="0"/>
              </a:spcAft>
              <a:buClr>
                <a:srgbClr val="FFFFFF"/>
              </a:buClr>
              <a:buSzPts val="1200"/>
              <a:buChar char="●"/>
              <a:defRPr sz="1200">
                <a:solidFill>
                  <a:srgbClr val="FFFFFF"/>
                </a:solidFill>
              </a:defRPr>
            </a:lvl4pPr>
            <a:lvl5pPr indent="-304800" lvl="4" marL="2286000" rtl="0" algn="l">
              <a:lnSpc>
                <a:spcPct val="115000"/>
              </a:lnSpc>
              <a:spcBef>
                <a:spcPts val="1000"/>
              </a:spcBef>
              <a:spcAft>
                <a:spcPts val="0"/>
              </a:spcAft>
              <a:buClr>
                <a:srgbClr val="FFFFFF"/>
              </a:buClr>
              <a:buSzPts val="1200"/>
              <a:buChar char="○"/>
              <a:defRPr sz="1200">
                <a:solidFill>
                  <a:srgbClr val="FFFFFF"/>
                </a:solidFill>
              </a:defRPr>
            </a:lvl5pPr>
            <a:lvl6pPr indent="-304800" lvl="5" marL="2743200" rtl="0" algn="l">
              <a:lnSpc>
                <a:spcPct val="115000"/>
              </a:lnSpc>
              <a:spcBef>
                <a:spcPts val="1000"/>
              </a:spcBef>
              <a:spcAft>
                <a:spcPts val="0"/>
              </a:spcAft>
              <a:buClr>
                <a:srgbClr val="FFFFFF"/>
              </a:buClr>
              <a:buSzPts val="1200"/>
              <a:buChar char="■"/>
              <a:defRPr sz="1200">
                <a:solidFill>
                  <a:srgbClr val="FFFFFF"/>
                </a:solidFill>
              </a:defRPr>
            </a:lvl6pPr>
            <a:lvl7pPr indent="-304800" lvl="6" marL="3200400" rtl="0" algn="l">
              <a:lnSpc>
                <a:spcPct val="115000"/>
              </a:lnSpc>
              <a:spcBef>
                <a:spcPts val="1000"/>
              </a:spcBef>
              <a:spcAft>
                <a:spcPts val="0"/>
              </a:spcAft>
              <a:buClr>
                <a:srgbClr val="FFFFFF"/>
              </a:buClr>
              <a:buSzPts val="1200"/>
              <a:buChar char="●"/>
              <a:defRPr sz="1200">
                <a:solidFill>
                  <a:srgbClr val="FFFFFF"/>
                </a:solidFill>
              </a:defRPr>
            </a:lvl7pPr>
            <a:lvl8pPr indent="-304800" lvl="7" marL="3657600" rtl="0" algn="l">
              <a:lnSpc>
                <a:spcPct val="115000"/>
              </a:lnSpc>
              <a:spcBef>
                <a:spcPts val="1000"/>
              </a:spcBef>
              <a:spcAft>
                <a:spcPts val="0"/>
              </a:spcAft>
              <a:buClr>
                <a:srgbClr val="FFFFFF"/>
              </a:buClr>
              <a:buSzPts val="1200"/>
              <a:buChar char="○"/>
              <a:defRPr sz="1200">
                <a:solidFill>
                  <a:srgbClr val="FFFFFF"/>
                </a:solidFill>
              </a:defRPr>
            </a:lvl8pPr>
            <a:lvl9pPr indent="-304800" lvl="8" marL="4114800" rtl="0" algn="l">
              <a:lnSpc>
                <a:spcPct val="115000"/>
              </a:lnSpc>
              <a:spcBef>
                <a:spcPts val="1000"/>
              </a:spcBef>
              <a:spcAft>
                <a:spcPts val="1000"/>
              </a:spcAft>
              <a:buClr>
                <a:srgbClr val="FFFFFF"/>
              </a:buClr>
              <a:buSzPts val="1200"/>
              <a:buChar char="■"/>
              <a:defRPr sz="1200">
                <a:solidFill>
                  <a:srgbClr val="FFFFFF"/>
                </a:solidFill>
              </a:defRPr>
            </a:lvl9pPr>
          </a:lstStyle>
          <a:p/>
        </p:txBody>
      </p:sp>
      <p:sp>
        <p:nvSpPr>
          <p:cNvPr id="132" name="Google Shape;132;p22"/>
          <p:cNvSpPr txBox="1"/>
          <p:nvPr>
            <p:ph idx="2" type="subTitle"/>
          </p:nvPr>
        </p:nvSpPr>
        <p:spPr>
          <a:xfrm>
            <a:off x="457198" y="384048"/>
            <a:ext cx="3730800" cy="2742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SzPts val="1800"/>
              <a:buNone/>
              <a:defRPr b="1" sz="1200">
                <a:solidFill>
                  <a:srgbClr val="FFFFFF"/>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Image - Light">
  <p:cSld name="SECTION_TITLE_AND_DESCRIPTION_1_2">
    <p:spTree>
      <p:nvGrpSpPr>
        <p:cNvPr id="133" name="Shape 133"/>
        <p:cNvGrpSpPr/>
        <p:nvPr/>
      </p:nvGrpSpPr>
      <p:grpSpPr>
        <a:xfrm>
          <a:off x="0" y="0"/>
          <a:ext cx="0" cy="0"/>
          <a:chOff x="0" y="0"/>
          <a:chExt cx="0" cy="0"/>
        </a:xfrm>
      </p:grpSpPr>
      <p:sp>
        <p:nvSpPr>
          <p:cNvPr id="134" name="Google Shape;134;p23"/>
          <p:cNvSpPr/>
          <p:nvPr/>
        </p:nvSpPr>
        <p:spPr>
          <a:xfrm>
            <a:off x="4572000" y="-11850"/>
            <a:ext cx="4619100" cy="5215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3"/>
          <p:cNvSpPr txBox="1"/>
          <p:nvPr>
            <p:ph type="ctrTitle"/>
          </p:nvPr>
        </p:nvSpPr>
        <p:spPr>
          <a:xfrm>
            <a:off x="457198" y="640080"/>
            <a:ext cx="3730800" cy="841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2600"/>
              <a:buNone/>
              <a:defRPr b="1" sz="2600">
                <a:solidFill>
                  <a:srgbClr val="1C304A"/>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136" name="Google Shape;136;p23"/>
          <p:cNvSpPr txBox="1"/>
          <p:nvPr>
            <p:ph idx="1" type="body"/>
          </p:nvPr>
        </p:nvSpPr>
        <p:spPr>
          <a:xfrm>
            <a:off x="457198" y="2020824"/>
            <a:ext cx="3383400" cy="2637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SzPts val="1800"/>
              <a:buChar char="●"/>
              <a:defRPr/>
            </a:lvl1pPr>
            <a:lvl2pPr indent="-342900" lvl="1" marL="914400" rtl="0" algn="l">
              <a:lnSpc>
                <a:spcPct val="115000"/>
              </a:lnSpc>
              <a:spcBef>
                <a:spcPts val="1000"/>
              </a:spcBef>
              <a:spcAft>
                <a:spcPts val="0"/>
              </a:spcAft>
              <a:buSzPts val="1800"/>
              <a:buChar char="○"/>
              <a:defRPr/>
            </a:lvl2pPr>
            <a:lvl3pPr indent="-342900" lvl="2" marL="1371600" rtl="0" algn="l">
              <a:lnSpc>
                <a:spcPct val="115000"/>
              </a:lnSpc>
              <a:spcBef>
                <a:spcPts val="1000"/>
              </a:spcBef>
              <a:spcAft>
                <a:spcPts val="0"/>
              </a:spcAft>
              <a:buSzPts val="1800"/>
              <a:buChar char="■"/>
              <a:defRPr/>
            </a:lvl3pPr>
            <a:lvl4pPr indent="-342900" lvl="3" marL="1828800" rtl="0" algn="l">
              <a:lnSpc>
                <a:spcPct val="115000"/>
              </a:lnSpc>
              <a:spcBef>
                <a:spcPts val="1000"/>
              </a:spcBef>
              <a:spcAft>
                <a:spcPts val="0"/>
              </a:spcAft>
              <a:buSzPts val="1800"/>
              <a:buChar char="●"/>
              <a:defRPr/>
            </a:lvl4pPr>
            <a:lvl5pPr indent="-342900" lvl="4" marL="2286000" rtl="0" algn="l">
              <a:lnSpc>
                <a:spcPct val="115000"/>
              </a:lnSpc>
              <a:spcBef>
                <a:spcPts val="1000"/>
              </a:spcBef>
              <a:spcAft>
                <a:spcPts val="0"/>
              </a:spcAft>
              <a:buSzPts val="1800"/>
              <a:buChar char="○"/>
              <a:defRPr/>
            </a:lvl5pPr>
            <a:lvl6pPr indent="-342900" lvl="5" marL="2743200" rtl="0" algn="l">
              <a:lnSpc>
                <a:spcPct val="115000"/>
              </a:lnSpc>
              <a:spcBef>
                <a:spcPts val="1000"/>
              </a:spcBef>
              <a:spcAft>
                <a:spcPts val="0"/>
              </a:spcAft>
              <a:buSzPts val="1800"/>
              <a:buChar char="■"/>
              <a:defRPr/>
            </a:lvl6pPr>
            <a:lvl7pPr indent="-342900" lvl="6" marL="3200400" rtl="0" algn="l">
              <a:lnSpc>
                <a:spcPct val="115000"/>
              </a:lnSpc>
              <a:spcBef>
                <a:spcPts val="1000"/>
              </a:spcBef>
              <a:spcAft>
                <a:spcPts val="0"/>
              </a:spcAft>
              <a:buSzPts val="1800"/>
              <a:buChar char="●"/>
              <a:defRPr/>
            </a:lvl7pPr>
            <a:lvl8pPr indent="-342900" lvl="7" marL="3657600" rtl="0" algn="l">
              <a:lnSpc>
                <a:spcPct val="115000"/>
              </a:lnSpc>
              <a:spcBef>
                <a:spcPts val="1000"/>
              </a:spcBef>
              <a:spcAft>
                <a:spcPts val="0"/>
              </a:spcAft>
              <a:buSzPts val="1800"/>
              <a:buChar char="○"/>
              <a:defRPr/>
            </a:lvl8pPr>
            <a:lvl9pPr indent="-342900" lvl="8" marL="4114800" rtl="0" algn="l">
              <a:lnSpc>
                <a:spcPct val="115000"/>
              </a:lnSpc>
              <a:spcBef>
                <a:spcPts val="1000"/>
              </a:spcBef>
              <a:spcAft>
                <a:spcPts val="1000"/>
              </a:spcAft>
              <a:buSzPts val="1800"/>
              <a:buChar char="■"/>
              <a:defRPr/>
            </a:lvl9pPr>
          </a:lstStyle>
          <a:p/>
        </p:txBody>
      </p:sp>
      <p:sp>
        <p:nvSpPr>
          <p:cNvPr id="137" name="Google Shape;137;p23"/>
          <p:cNvSpPr txBox="1"/>
          <p:nvPr>
            <p:ph idx="2" type="subTitle"/>
          </p:nvPr>
        </p:nvSpPr>
        <p:spPr>
          <a:xfrm>
            <a:off x="457198" y="320040"/>
            <a:ext cx="3730800" cy="2742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Clr>
                <a:srgbClr val="046B99"/>
              </a:buClr>
              <a:buSzPts val="1800"/>
              <a:buNone/>
              <a:defRPr b="1" sz="1200">
                <a:solidFill>
                  <a:srgbClr val="046B99"/>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Thanks - Dark">
  <p:cSld name="SECTION_TITLE_AND_DESCRIPTION_1_1">
    <p:bg>
      <p:bgPr>
        <a:solidFill>
          <a:srgbClr val="1C304A"/>
        </a:solidFill>
      </p:bgPr>
    </p:bg>
    <p:spTree>
      <p:nvGrpSpPr>
        <p:cNvPr id="138" name="Shape 138"/>
        <p:cNvGrpSpPr/>
        <p:nvPr/>
      </p:nvGrpSpPr>
      <p:grpSpPr>
        <a:xfrm>
          <a:off x="0" y="0"/>
          <a:ext cx="0" cy="0"/>
          <a:chOff x="0" y="0"/>
          <a:chExt cx="0" cy="0"/>
        </a:xfrm>
      </p:grpSpPr>
      <p:sp>
        <p:nvSpPr>
          <p:cNvPr id="139" name="Google Shape;139;p24"/>
          <p:cNvSpPr txBox="1"/>
          <p:nvPr>
            <p:ph type="ctrTitle"/>
          </p:nvPr>
        </p:nvSpPr>
        <p:spPr>
          <a:xfrm>
            <a:off x="457198" y="530352"/>
            <a:ext cx="7488900" cy="26793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00CFFF"/>
              </a:buClr>
              <a:buSzPts val="6000"/>
              <a:buNone/>
              <a:defRPr b="1" sz="6000">
                <a:solidFill>
                  <a:srgbClr val="00CFFF"/>
                </a:solidFill>
              </a:defRPr>
            </a:lvl1pPr>
            <a:lvl2pPr lvl="1" rtl="0" algn="ctr">
              <a:lnSpc>
                <a:spcPct val="100000"/>
              </a:lnSpc>
              <a:spcBef>
                <a:spcPts val="0"/>
              </a:spcBef>
              <a:spcAft>
                <a:spcPts val="0"/>
              </a:spcAft>
              <a:buClr>
                <a:srgbClr val="1C304A"/>
              </a:buClr>
              <a:buSzPts val="6000"/>
              <a:buNone/>
              <a:defRPr sz="6000">
                <a:solidFill>
                  <a:srgbClr val="1C304A"/>
                </a:solidFill>
              </a:defRPr>
            </a:lvl2pPr>
            <a:lvl3pPr lvl="2" rtl="0" algn="ctr">
              <a:lnSpc>
                <a:spcPct val="100000"/>
              </a:lnSpc>
              <a:spcBef>
                <a:spcPts val="0"/>
              </a:spcBef>
              <a:spcAft>
                <a:spcPts val="0"/>
              </a:spcAft>
              <a:buClr>
                <a:srgbClr val="1C304A"/>
              </a:buClr>
              <a:buSzPts val="6000"/>
              <a:buNone/>
              <a:defRPr sz="6000">
                <a:solidFill>
                  <a:srgbClr val="1C304A"/>
                </a:solidFill>
              </a:defRPr>
            </a:lvl3pPr>
            <a:lvl4pPr lvl="3" rtl="0" algn="ctr">
              <a:lnSpc>
                <a:spcPct val="100000"/>
              </a:lnSpc>
              <a:spcBef>
                <a:spcPts val="0"/>
              </a:spcBef>
              <a:spcAft>
                <a:spcPts val="0"/>
              </a:spcAft>
              <a:buClr>
                <a:srgbClr val="1C304A"/>
              </a:buClr>
              <a:buSzPts val="6000"/>
              <a:buNone/>
              <a:defRPr sz="6000">
                <a:solidFill>
                  <a:srgbClr val="1C304A"/>
                </a:solidFill>
              </a:defRPr>
            </a:lvl4pPr>
            <a:lvl5pPr lvl="4" rtl="0" algn="ctr">
              <a:lnSpc>
                <a:spcPct val="100000"/>
              </a:lnSpc>
              <a:spcBef>
                <a:spcPts val="0"/>
              </a:spcBef>
              <a:spcAft>
                <a:spcPts val="0"/>
              </a:spcAft>
              <a:buClr>
                <a:srgbClr val="1C304A"/>
              </a:buClr>
              <a:buSzPts val="6000"/>
              <a:buNone/>
              <a:defRPr sz="6000">
                <a:solidFill>
                  <a:srgbClr val="1C304A"/>
                </a:solidFill>
              </a:defRPr>
            </a:lvl5pPr>
            <a:lvl6pPr lvl="5" rtl="0" algn="ctr">
              <a:lnSpc>
                <a:spcPct val="100000"/>
              </a:lnSpc>
              <a:spcBef>
                <a:spcPts val="0"/>
              </a:spcBef>
              <a:spcAft>
                <a:spcPts val="0"/>
              </a:spcAft>
              <a:buClr>
                <a:srgbClr val="1C304A"/>
              </a:buClr>
              <a:buSzPts val="6000"/>
              <a:buNone/>
              <a:defRPr sz="6000">
                <a:solidFill>
                  <a:srgbClr val="1C304A"/>
                </a:solidFill>
              </a:defRPr>
            </a:lvl6pPr>
            <a:lvl7pPr lvl="6" rtl="0" algn="ctr">
              <a:lnSpc>
                <a:spcPct val="100000"/>
              </a:lnSpc>
              <a:spcBef>
                <a:spcPts val="0"/>
              </a:spcBef>
              <a:spcAft>
                <a:spcPts val="0"/>
              </a:spcAft>
              <a:buClr>
                <a:srgbClr val="1C304A"/>
              </a:buClr>
              <a:buSzPts val="6000"/>
              <a:buNone/>
              <a:defRPr sz="6000">
                <a:solidFill>
                  <a:srgbClr val="1C304A"/>
                </a:solidFill>
              </a:defRPr>
            </a:lvl7pPr>
            <a:lvl8pPr lvl="7" rtl="0" algn="ctr">
              <a:lnSpc>
                <a:spcPct val="100000"/>
              </a:lnSpc>
              <a:spcBef>
                <a:spcPts val="0"/>
              </a:spcBef>
              <a:spcAft>
                <a:spcPts val="0"/>
              </a:spcAft>
              <a:buClr>
                <a:srgbClr val="1C304A"/>
              </a:buClr>
              <a:buSzPts val="6000"/>
              <a:buNone/>
              <a:defRPr sz="6000">
                <a:solidFill>
                  <a:srgbClr val="1C304A"/>
                </a:solidFill>
              </a:defRPr>
            </a:lvl8pPr>
            <a:lvl9pPr lvl="8" rtl="0" algn="ctr">
              <a:lnSpc>
                <a:spcPct val="100000"/>
              </a:lnSpc>
              <a:spcBef>
                <a:spcPts val="0"/>
              </a:spcBef>
              <a:spcAft>
                <a:spcPts val="0"/>
              </a:spcAft>
              <a:buClr>
                <a:srgbClr val="1C304A"/>
              </a:buClr>
              <a:buSzPts val="6000"/>
              <a:buNone/>
              <a:defRPr sz="6000">
                <a:solidFill>
                  <a:srgbClr val="1C304A"/>
                </a:solidFill>
              </a:defRPr>
            </a:lvl9pPr>
          </a:lstStyle>
          <a:p/>
        </p:txBody>
      </p:sp>
      <p:sp>
        <p:nvSpPr>
          <p:cNvPr id="140" name="Google Shape;140;p24"/>
          <p:cNvSpPr txBox="1"/>
          <p:nvPr>
            <p:ph idx="1" type="body"/>
          </p:nvPr>
        </p:nvSpPr>
        <p:spPr>
          <a:xfrm>
            <a:off x="457198" y="3585136"/>
            <a:ext cx="2258100" cy="1332600"/>
          </a:xfrm>
          <a:prstGeom prst="rect">
            <a:avLst/>
          </a:prstGeom>
          <a:noFill/>
          <a:ln>
            <a:noFill/>
          </a:ln>
        </p:spPr>
        <p:txBody>
          <a:bodyPr anchorCtr="0" anchor="t" bIns="0" lIns="0" spcFirstLastPara="1" rIns="0" wrap="square" tIns="0">
            <a:noAutofit/>
          </a:bodyPr>
          <a:lstStyle>
            <a:lvl1pPr indent="-292100" lvl="0" marL="457200" rtl="0" algn="l">
              <a:lnSpc>
                <a:spcPct val="115000"/>
              </a:lnSpc>
              <a:spcBef>
                <a:spcPts val="0"/>
              </a:spcBef>
              <a:spcAft>
                <a:spcPts val="0"/>
              </a:spcAft>
              <a:buClr>
                <a:srgbClr val="FFFFFF"/>
              </a:buClr>
              <a:buSzPts val="1000"/>
              <a:buChar char="●"/>
              <a:defRPr sz="1000">
                <a:solidFill>
                  <a:srgbClr val="FFFFFF"/>
                </a:solidFill>
              </a:defRPr>
            </a:lvl1pPr>
            <a:lvl2pPr indent="-292100" lvl="1" marL="914400" rtl="0" algn="l">
              <a:lnSpc>
                <a:spcPct val="115000"/>
              </a:lnSpc>
              <a:spcBef>
                <a:spcPts val="1600"/>
              </a:spcBef>
              <a:spcAft>
                <a:spcPts val="0"/>
              </a:spcAft>
              <a:buClr>
                <a:srgbClr val="FFFFFF"/>
              </a:buClr>
              <a:buSzPts val="1000"/>
              <a:buChar char="○"/>
              <a:defRPr sz="1000">
                <a:solidFill>
                  <a:srgbClr val="FFFFFF"/>
                </a:solidFill>
              </a:defRPr>
            </a:lvl2pPr>
            <a:lvl3pPr indent="-292100" lvl="2" marL="1371600" rtl="0" algn="l">
              <a:lnSpc>
                <a:spcPct val="115000"/>
              </a:lnSpc>
              <a:spcBef>
                <a:spcPts val="1600"/>
              </a:spcBef>
              <a:spcAft>
                <a:spcPts val="0"/>
              </a:spcAft>
              <a:buClr>
                <a:srgbClr val="FFFFFF"/>
              </a:buClr>
              <a:buSzPts val="1000"/>
              <a:buChar char="■"/>
              <a:defRPr sz="1000">
                <a:solidFill>
                  <a:srgbClr val="FFFFFF"/>
                </a:solidFill>
              </a:defRPr>
            </a:lvl3pPr>
            <a:lvl4pPr indent="-292100" lvl="3" marL="1828800" rtl="0" algn="l">
              <a:lnSpc>
                <a:spcPct val="115000"/>
              </a:lnSpc>
              <a:spcBef>
                <a:spcPts val="1600"/>
              </a:spcBef>
              <a:spcAft>
                <a:spcPts val="0"/>
              </a:spcAft>
              <a:buClr>
                <a:srgbClr val="FFFFFF"/>
              </a:buClr>
              <a:buSzPts val="1000"/>
              <a:buChar char="●"/>
              <a:defRPr sz="1000">
                <a:solidFill>
                  <a:srgbClr val="FFFFFF"/>
                </a:solidFill>
              </a:defRPr>
            </a:lvl4pPr>
            <a:lvl5pPr indent="-292100" lvl="4" marL="2286000" rtl="0" algn="l">
              <a:lnSpc>
                <a:spcPct val="115000"/>
              </a:lnSpc>
              <a:spcBef>
                <a:spcPts val="1600"/>
              </a:spcBef>
              <a:spcAft>
                <a:spcPts val="0"/>
              </a:spcAft>
              <a:buClr>
                <a:srgbClr val="FFFFFF"/>
              </a:buClr>
              <a:buSzPts val="1000"/>
              <a:buChar char="○"/>
              <a:defRPr>
                <a:solidFill>
                  <a:srgbClr val="FFFFFF"/>
                </a:solidFill>
              </a:defRPr>
            </a:lvl5pPr>
            <a:lvl6pPr indent="-292100" lvl="5" marL="2743200" rtl="0" algn="l">
              <a:lnSpc>
                <a:spcPct val="115000"/>
              </a:lnSpc>
              <a:spcBef>
                <a:spcPts val="1600"/>
              </a:spcBef>
              <a:spcAft>
                <a:spcPts val="0"/>
              </a:spcAft>
              <a:buClr>
                <a:srgbClr val="FFFFFF"/>
              </a:buClr>
              <a:buSzPts val="1000"/>
              <a:buChar char="■"/>
              <a:defRPr sz="1000">
                <a:solidFill>
                  <a:srgbClr val="FFFFFF"/>
                </a:solidFill>
              </a:defRPr>
            </a:lvl6pPr>
            <a:lvl7pPr indent="-292100" lvl="6" marL="3200400" rtl="0" algn="l">
              <a:lnSpc>
                <a:spcPct val="115000"/>
              </a:lnSpc>
              <a:spcBef>
                <a:spcPts val="1600"/>
              </a:spcBef>
              <a:spcAft>
                <a:spcPts val="0"/>
              </a:spcAft>
              <a:buClr>
                <a:srgbClr val="FFFFFF"/>
              </a:buClr>
              <a:buSzPts val="1000"/>
              <a:buChar char="●"/>
              <a:defRPr sz="1000">
                <a:solidFill>
                  <a:srgbClr val="FFFFFF"/>
                </a:solidFill>
              </a:defRPr>
            </a:lvl7pPr>
            <a:lvl8pPr indent="-292100" lvl="7" marL="3657600" rtl="0" algn="l">
              <a:lnSpc>
                <a:spcPct val="115000"/>
              </a:lnSpc>
              <a:spcBef>
                <a:spcPts val="1600"/>
              </a:spcBef>
              <a:spcAft>
                <a:spcPts val="0"/>
              </a:spcAft>
              <a:buClr>
                <a:srgbClr val="FFFFFF"/>
              </a:buClr>
              <a:buSzPts val="1000"/>
              <a:buChar char="○"/>
              <a:defRPr sz="1000">
                <a:solidFill>
                  <a:srgbClr val="FFFFFF"/>
                </a:solidFill>
              </a:defRPr>
            </a:lvl8pPr>
            <a:lvl9pPr indent="-292100" lvl="8" marL="4114800" rtl="0" algn="l">
              <a:lnSpc>
                <a:spcPct val="115000"/>
              </a:lnSpc>
              <a:spcBef>
                <a:spcPts val="1600"/>
              </a:spcBef>
              <a:spcAft>
                <a:spcPts val="1600"/>
              </a:spcAft>
              <a:buClr>
                <a:srgbClr val="FFFFFF"/>
              </a:buClr>
              <a:buSzPts val="1000"/>
              <a:buChar char="■"/>
              <a:defRPr sz="1000">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Light">
  <p:cSld name="TITLE_AND_BODY_2_1">
    <p:bg>
      <p:bgPr>
        <a:solidFill>
          <a:srgbClr val="FFFFFF"/>
        </a:solidFill>
      </p:bgPr>
    </p:bg>
    <p:spTree>
      <p:nvGrpSpPr>
        <p:cNvPr id="141" name="Shape 141"/>
        <p:cNvGrpSpPr/>
        <p:nvPr/>
      </p:nvGrpSpPr>
      <p:grpSpPr>
        <a:xfrm>
          <a:off x="0" y="0"/>
          <a:ext cx="0" cy="0"/>
          <a:chOff x="0" y="0"/>
          <a:chExt cx="0" cy="0"/>
        </a:xfrm>
      </p:grpSpPr>
      <p:sp>
        <p:nvSpPr>
          <p:cNvPr id="142" name="Google Shape;142;p25"/>
          <p:cNvSpPr txBox="1"/>
          <p:nvPr>
            <p:ph type="ctrTitle"/>
          </p:nvPr>
        </p:nvSpPr>
        <p:spPr>
          <a:xfrm>
            <a:off x="457198" y="843602"/>
            <a:ext cx="7470600" cy="34563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1C304A"/>
              </a:buClr>
              <a:buSzPts val="6000"/>
              <a:buNone/>
              <a:defRPr b="1" sz="6000">
                <a:solidFill>
                  <a:srgbClr val="1C304A"/>
                </a:solidFill>
              </a:defRPr>
            </a:lvl1pPr>
            <a:lvl2pPr lvl="1" rtl="0" algn="ctr">
              <a:lnSpc>
                <a:spcPct val="100000"/>
              </a:lnSpc>
              <a:spcBef>
                <a:spcPts val="0"/>
              </a:spcBef>
              <a:spcAft>
                <a:spcPts val="0"/>
              </a:spcAft>
              <a:buClr>
                <a:srgbClr val="1C304A"/>
              </a:buClr>
              <a:buSzPts val="6000"/>
              <a:buNone/>
              <a:defRPr sz="6000">
                <a:solidFill>
                  <a:srgbClr val="1C304A"/>
                </a:solidFill>
              </a:defRPr>
            </a:lvl2pPr>
            <a:lvl3pPr lvl="2" rtl="0" algn="ctr">
              <a:lnSpc>
                <a:spcPct val="100000"/>
              </a:lnSpc>
              <a:spcBef>
                <a:spcPts val="0"/>
              </a:spcBef>
              <a:spcAft>
                <a:spcPts val="0"/>
              </a:spcAft>
              <a:buClr>
                <a:srgbClr val="1C304A"/>
              </a:buClr>
              <a:buSzPts val="6000"/>
              <a:buNone/>
              <a:defRPr sz="6000">
                <a:solidFill>
                  <a:srgbClr val="1C304A"/>
                </a:solidFill>
              </a:defRPr>
            </a:lvl3pPr>
            <a:lvl4pPr lvl="3" rtl="0" algn="ctr">
              <a:lnSpc>
                <a:spcPct val="100000"/>
              </a:lnSpc>
              <a:spcBef>
                <a:spcPts val="0"/>
              </a:spcBef>
              <a:spcAft>
                <a:spcPts val="0"/>
              </a:spcAft>
              <a:buClr>
                <a:srgbClr val="1C304A"/>
              </a:buClr>
              <a:buSzPts val="6000"/>
              <a:buNone/>
              <a:defRPr sz="6000">
                <a:solidFill>
                  <a:srgbClr val="1C304A"/>
                </a:solidFill>
              </a:defRPr>
            </a:lvl4pPr>
            <a:lvl5pPr lvl="4" rtl="0" algn="ctr">
              <a:lnSpc>
                <a:spcPct val="100000"/>
              </a:lnSpc>
              <a:spcBef>
                <a:spcPts val="0"/>
              </a:spcBef>
              <a:spcAft>
                <a:spcPts val="0"/>
              </a:spcAft>
              <a:buClr>
                <a:srgbClr val="1C304A"/>
              </a:buClr>
              <a:buSzPts val="6000"/>
              <a:buNone/>
              <a:defRPr sz="6000">
                <a:solidFill>
                  <a:srgbClr val="1C304A"/>
                </a:solidFill>
              </a:defRPr>
            </a:lvl5pPr>
            <a:lvl6pPr lvl="5" rtl="0" algn="ctr">
              <a:lnSpc>
                <a:spcPct val="100000"/>
              </a:lnSpc>
              <a:spcBef>
                <a:spcPts val="0"/>
              </a:spcBef>
              <a:spcAft>
                <a:spcPts val="0"/>
              </a:spcAft>
              <a:buClr>
                <a:srgbClr val="1C304A"/>
              </a:buClr>
              <a:buSzPts val="6000"/>
              <a:buNone/>
              <a:defRPr sz="6000">
                <a:solidFill>
                  <a:srgbClr val="1C304A"/>
                </a:solidFill>
              </a:defRPr>
            </a:lvl6pPr>
            <a:lvl7pPr lvl="6" rtl="0" algn="ctr">
              <a:lnSpc>
                <a:spcPct val="100000"/>
              </a:lnSpc>
              <a:spcBef>
                <a:spcPts val="0"/>
              </a:spcBef>
              <a:spcAft>
                <a:spcPts val="0"/>
              </a:spcAft>
              <a:buClr>
                <a:srgbClr val="1C304A"/>
              </a:buClr>
              <a:buSzPts val="6000"/>
              <a:buNone/>
              <a:defRPr sz="6000">
                <a:solidFill>
                  <a:srgbClr val="1C304A"/>
                </a:solidFill>
              </a:defRPr>
            </a:lvl7pPr>
            <a:lvl8pPr lvl="7" rtl="0" algn="ctr">
              <a:lnSpc>
                <a:spcPct val="100000"/>
              </a:lnSpc>
              <a:spcBef>
                <a:spcPts val="0"/>
              </a:spcBef>
              <a:spcAft>
                <a:spcPts val="0"/>
              </a:spcAft>
              <a:buClr>
                <a:srgbClr val="1C304A"/>
              </a:buClr>
              <a:buSzPts val="6000"/>
              <a:buNone/>
              <a:defRPr sz="6000">
                <a:solidFill>
                  <a:srgbClr val="1C304A"/>
                </a:solidFill>
              </a:defRPr>
            </a:lvl8pPr>
            <a:lvl9pPr lvl="8" rtl="0" algn="ctr">
              <a:lnSpc>
                <a:spcPct val="100000"/>
              </a:lnSpc>
              <a:spcBef>
                <a:spcPts val="0"/>
              </a:spcBef>
              <a:spcAft>
                <a:spcPts val="0"/>
              </a:spcAft>
              <a:buClr>
                <a:srgbClr val="1C304A"/>
              </a:buClr>
              <a:buSzPts val="6000"/>
              <a:buNone/>
              <a:defRPr sz="6000">
                <a:solidFill>
                  <a:srgbClr val="1C304A"/>
                </a:solidFill>
              </a:defRPr>
            </a:lvl9pPr>
          </a:lstStyle>
          <a:p/>
        </p:txBody>
      </p:sp>
      <p:sp>
        <p:nvSpPr>
          <p:cNvPr id="143" name="Google Shape;143;p25"/>
          <p:cNvSpPr txBox="1"/>
          <p:nvPr>
            <p:ph idx="1" type="subTitle"/>
          </p:nvPr>
        </p:nvSpPr>
        <p:spPr>
          <a:xfrm>
            <a:off x="457198" y="384048"/>
            <a:ext cx="5017500" cy="6675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SzPts val="1800"/>
              <a:buNone/>
              <a:defRPr b="1" sz="1200">
                <a:solidFill>
                  <a:srgbClr val="046B99"/>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g Point - Bright">
  <p:cSld name="TITLE_AND_BODY_2_1_1">
    <p:bg>
      <p:bgPr>
        <a:solidFill>
          <a:srgbClr val="00CFFF"/>
        </a:solidFill>
      </p:bgPr>
    </p:bg>
    <p:spTree>
      <p:nvGrpSpPr>
        <p:cNvPr id="144" name="Shape 144"/>
        <p:cNvGrpSpPr/>
        <p:nvPr/>
      </p:nvGrpSpPr>
      <p:grpSpPr>
        <a:xfrm>
          <a:off x="0" y="0"/>
          <a:ext cx="0" cy="0"/>
          <a:chOff x="0" y="0"/>
          <a:chExt cx="0" cy="0"/>
        </a:xfrm>
      </p:grpSpPr>
      <p:sp>
        <p:nvSpPr>
          <p:cNvPr id="145" name="Google Shape;145;p26"/>
          <p:cNvSpPr txBox="1"/>
          <p:nvPr>
            <p:ph type="ctrTitle"/>
          </p:nvPr>
        </p:nvSpPr>
        <p:spPr>
          <a:xfrm>
            <a:off x="457198" y="1311402"/>
            <a:ext cx="7470600" cy="23043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1C304A"/>
              </a:buClr>
              <a:buSzPts val="2600"/>
              <a:buNone/>
              <a:defRPr b="1">
                <a:solidFill>
                  <a:srgbClr val="1C304A"/>
                </a:solidFill>
              </a:defRPr>
            </a:lvl1pPr>
            <a:lvl2pPr lvl="1" rtl="0" algn="ctr">
              <a:lnSpc>
                <a:spcPct val="100000"/>
              </a:lnSpc>
              <a:spcBef>
                <a:spcPts val="0"/>
              </a:spcBef>
              <a:spcAft>
                <a:spcPts val="0"/>
              </a:spcAft>
              <a:buClr>
                <a:srgbClr val="1C304A"/>
              </a:buClr>
              <a:buSzPts val="2600"/>
              <a:buNone/>
              <a:defRPr sz="2600">
                <a:solidFill>
                  <a:srgbClr val="1C304A"/>
                </a:solidFill>
              </a:defRPr>
            </a:lvl2pPr>
            <a:lvl3pPr lvl="2" rtl="0" algn="ctr">
              <a:lnSpc>
                <a:spcPct val="100000"/>
              </a:lnSpc>
              <a:spcBef>
                <a:spcPts val="0"/>
              </a:spcBef>
              <a:spcAft>
                <a:spcPts val="0"/>
              </a:spcAft>
              <a:buClr>
                <a:srgbClr val="1C304A"/>
              </a:buClr>
              <a:buSzPts val="2600"/>
              <a:buNone/>
              <a:defRPr sz="2600">
                <a:solidFill>
                  <a:srgbClr val="1C304A"/>
                </a:solidFill>
              </a:defRPr>
            </a:lvl3pPr>
            <a:lvl4pPr lvl="3" rtl="0" algn="ctr">
              <a:lnSpc>
                <a:spcPct val="100000"/>
              </a:lnSpc>
              <a:spcBef>
                <a:spcPts val="0"/>
              </a:spcBef>
              <a:spcAft>
                <a:spcPts val="0"/>
              </a:spcAft>
              <a:buClr>
                <a:srgbClr val="1C304A"/>
              </a:buClr>
              <a:buSzPts val="2600"/>
              <a:buNone/>
              <a:defRPr sz="2600">
                <a:solidFill>
                  <a:srgbClr val="1C304A"/>
                </a:solidFill>
              </a:defRPr>
            </a:lvl4pPr>
            <a:lvl5pPr lvl="4" rtl="0" algn="ctr">
              <a:lnSpc>
                <a:spcPct val="100000"/>
              </a:lnSpc>
              <a:spcBef>
                <a:spcPts val="0"/>
              </a:spcBef>
              <a:spcAft>
                <a:spcPts val="0"/>
              </a:spcAft>
              <a:buClr>
                <a:srgbClr val="1C304A"/>
              </a:buClr>
              <a:buSzPts val="2600"/>
              <a:buNone/>
              <a:defRPr sz="2600">
                <a:solidFill>
                  <a:srgbClr val="1C304A"/>
                </a:solidFill>
              </a:defRPr>
            </a:lvl5pPr>
            <a:lvl6pPr lvl="5" rtl="0" algn="ctr">
              <a:lnSpc>
                <a:spcPct val="100000"/>
              </a:lnSpc>
              <a:spcBef>
                <a:spcPts val="0"/>
              </a:spcBef>
              <a:spcAft>
                <a:spcPts val="0"/>
              </a:spcAft>
              <a:buClr>
                <a:srgbClr val="1C304A"/>
              </a:buClr>
              <a:buSzPts val="2600"/>
              <a:buNone/>
              <a:defRPr sz="2600">
                <a:solidFill>
                  <a:srgbClr val="1C304A"/>
                </a:solidFill>
              </a:defRPr>
            </a:lvl6pPr>
            <a:lvl7pPr lvl="6" rtl="0" algn="ctr">
              <a:lnSpc>
                <a:spcPct val="100000"/>
              </a:lnSpc>
              <a:spcBef>
                <a:spcPts val="0"/>
              </a:spcBef>
              <a:spcAft>
                <a:spcPts val="0"/>
              </a:spcAft>
              <a:buClr>
                <a:srgbClr val="1C304A"/>
              </a:buClr>
              <a:buSzPts val="2600"/>
              <a:buNone/>
              <a:defRPr sz="2600">
                <a:solidFill>
                  <a:srgbClr val="1C304A"/>
                </a:solidFill>
              </a:defRPr>
            </a:lvl7pPr>
            <a:lvl8pPr lvl="7" rtl="0" algn="ctr">
              <a:lnSpc>
                <a:spcPct val="100000"/>
              </a:lnSpc>
              <a:spcBef>
                <a:spcPts val="0"/>
              </a:spcBef>
              <a:spcAft>
                <a:spcPts val="0"/>
              </a:spcAft>
              <a:buClr>
                <a:srgbClr val="1C304A"/>
              </a:buClr>
              <a:buSzPts val="2600"/>
              <a:buNone/>
              <a:defRPr sz="2600">
                <a:solidFill>
                  <a:srgbClr val="1C304A"/>
                </a:solidFill>
              </a:defRPr>
            </a:lvl8pPr>
            <a:lvl9pPr lvl="8" rtl="0" algn="ctr">
              <a:lnSpc>
                <a:spcPct val="100000"/>
              </a:lnSpc>
              <a:spcBef>
                <a:spcPts val="0"/>
              </a:spcBef>
              <a:spcAft>
                <a:spcPts val="0"/>
              </a:spcAft>
              <a:buClr>
                <a:srgbClr val="1C304A"/>
              </a:buClr>
              <a:buSzPts val="2600"/>
              <a:buNone/>
              <a:defRPr sz="2600">
                <a:solidFill>
                  <a:srgbClr val="1C304A"/>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F Icons">
  <p:cSld name="SECTION_TITLE_AND_DESCRIPTION_1_2_1_1">
    <p:spTree>
      <p:nvGrpSpPr>
        <p:cNvPr id="146" name="Shape 146"/>
        <p:cNvGrpSpPr/>
        <p:nvPr/>
      </p:nvGrpSpPr>
      <p:grpSpPr>
        <a:xfrm>
          <a:off x="0" y="0"/>
          <a:ext cx="0" cy="0"/>
          <a:chOff x="0" y="0"/>
          <a:chExt cx="0" cy="0"/>
        </a:xfrm>
      </p:grpSpPr>
      <p:sp>
        <p:nvSpPr>
          <p:cNvPr id="147" name="Google Shape;147;p27"/>
          <p:cNvSpPr/>
          <p:nvPr/>
        </p:nvSpPr>
        <p:spPr>
          <a:xfrm>
            <a:off x="4572000" y="-11850"/>
            <a:ext cx="4619100" cy="5215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27"/>
          <p:cNvPicPr preferRelativeResize="0"/>
          <p:nvPr/>
        </p:nvPicPr>
        <p:blipFill>
          <a:blip r:embed="rId2">
            <a:alphaModFix/>
          </a:blip>
          <a:stretch>
            <a:fillRect/>
          </a:stretch>
        </p:blipFill>
        <p:spPr>
          <a:xfrm>
            <a:off x="5401048" y="829041"/>
            <a:ext cx="457200" cy="401052"/>
          </a:xfrm>
          <a:prstGeom prst="rect">
            <a:avLst/>
          </a:prstGeom>
          <a:noFill/>
          <a:ln>
            <a:noFill/>
          </a:ln>
        </p:spPr>
      </p:pic>
      <p:pic>
        <p:nvPicPr>
          <p:cNvPr id="149" name="Google Shape;149;p27"/>
          <p:cNvPicPr preferRelativeResize="0"/>
          <p:nvPr/>
        </p:nvPicPr>
        <p:blipFill>
          <a:blip r:embed="rId3">
            <a:alphaModFix/>
          </a:blip>
          <a:stretch>
            <a:fillRect/>
          </a:stretch>
        </p:blipFill>
        <p:spPr>
          <a:xfrm>
            <a:off x="7915195" y="1554430"/>
            <a:ext cx="434016" cy="457200"/>
          </a:xfrm>
          <a:prstGeom prst="rect">
            <a:avLst/>
          </a:prstGeom>
          <a:noFill/>
          <a:ln>
            <a:noFill/>
          </a:ln>
        </p:spPr>
      </p:pic>
      <p:pic>
        <p:nvPicPr>
          <p:cNvPr id="150" name="Google Shape;150;p27"/>
          <p:cNvPicPr preferRelativeResize="0"/>
          <p:nvPr/>
        </p:nvPicPr>
        <p:blipFill>
          <a:blip r:embed="rId4">
            <a:alphaModFix/>
          </a:blip>
          <a:stretch>
            <a:fillRect/>
          </a:stretch>
        </p:blipFill>
        <p:spPr>
          <a:xfrm>
            <a:off x="6099215" y="2930220"/>
            <a:ext cx="411480" cy="390906"/>
          </a:xfrm>
          <a:prstGeom prst="rect">
            <a:avLst/>
          </a:prstGeom>
          <a:noFill/>
          <a:ln>
            <a:noFill/>
          </a:ln>
        </p:spPr>
      </p:pic>
      <p:pic>
        <p:nvPicPr>
          <p:cNvPr id="151" name="Google Shape;151;p27"/>
          <p:cNvPicPr preferRelativeResize="0"/>
          <p:nvPr/>
        </p:nvPicPr>
        <p:blipFill>
          <a:blip r:embed="rId5">
            <a:alphaModFix/>
          </a:blip>
          <a:stretch>
            <a:fillRect/>
          </a:stretch>
        </p:blipFill>
        <p:spPr>
          <a:xfrm>
            <a:off x="7710419" y="3625178"/>
            <a:ext cx="381199" cy="457200"/>
          </a:xfrm>
          <a:prstGeom prst="rect">
            <a:avLst/>
          </a:prstGeom>
          <a:noFill/>
          <a:ln>
            <a:noFill/>
          </a:ln>
        </p:spPr>
      </p:pic>
      <p:pic>
        <p:nvPicPr>
          <p:cNvPr id="152" name="Google Shape;152;p27"/>
          <p:cNvPicPr preferRelativeResize="0"/>
          <p:nvPr/>
        </p:nvPicPr>
        <p:blipFill>
          <a:blip r:embed="rId6">
            <a:alphaModFix/>
          </a:blip>
          <a:stretch>
            <a:fillRect/>
          </a:stretch>
        </p:blipFill>
        <p:spPr>
          <a:xfrm>
            <a:off x="8522444" y="2291125"/>
            <a:ext cx="507624" cy="411480"/>
          </a:xfrm>
          <a:prstGeom prst="rect">
            <a:avLst/>
          </a:prstGeom>
          <a:noFill/>
          <a:ln>
            <a:noFill/>
          </a:ln>
        </p:spPr>
      </p:pic>
      <p:pic>
        <p:nvPicPr>
          <p:cNvPr id="153" name="Google Shape;153;p27"/>
          <p:cNvPicPr preferRelativeResize="0"/>
          <p:nvPr/>
        </p:nvPicPr>
        <p:blipFill>
          <a:blip r:embed="rId7">
            <a:alphaModFix/>
          </a:blip>
          <a:stretch>
            <a:fillRect/>
          </a:stretch>
        </p:blipFill>
        <p:spPr>
          <a:xfrm>
            <a:off x="8584078" y="133454"/>
            <a:ext cx="392681" cy="457200"/>
          </a:xfrm>
          <a:prstGeom prst="rect">
            <a:avLst/>
          </a:prstGeom>
          <a:noFill/>
          <a:ln>
            <a:noFill/>
          </a:ln>
        </p:spPr>
      </p:pic>
      <p:pic>
        <p:nvPicPr>
          <p:cNvPr id="154" name="Google Shape;154;p27"/>
          <p:cNvPicPr preferRelativeResize="0"/>
          <p:nvPr/>
        </p:nvPicPr>
        <p:blipFill>
          <a:blip r:embed="rId8">
            <a:alphaModFix/>
          </a:blip>
          <a:stretch>
            <a:fillRect/>
          </a:stretch>
        </p:blipFill>
        <p:spPr>
          <a:xfrm>
            <a:off x="6647893" y="1600150"/>
            <a:ext cx="422656" cy="365760"/>
          </a:xfrm>
          <a:prstGeom prst="rect">
            <a:avLst/>
          </a:prstGeom>
          <a:noFill/>
          <a:ln>
            <a:noFill/>
          </a:ln>
        </p:spPr>
      </p:pic>
      <p:pic>
        <p:nvPicPr>
          <p:cNvPr id="155" name="Google Shape;155;p27"/>
          <p:cNvPicPr preferRelativeResize="0"/>
          <p:nvPr/>
        </p:nvPicPr>
        <p:blipFill>
          <a:blip r:embed="rId9">
            <a:alphaModFix/>
          </a:blip>
          <a:stretch>
            <a:fillRect/>
          </a:stretch>
        </p:blipFill>
        <p:spPr>
          <a:xfrm>
            <a:off x="8315892" y="4334256"/>
            <a:ext cx="767318" cy="685800"/>
          </a:xfrm>
          <a:prstGeom prst="rect">
            <a:avLst/>
          </a:prstGeom>
          <a:noFill/>
          <a:ln>
            <a:noFill/>
          </a:ln>
        </p:spPr>
      </p:pic>
      <p:pic>
        <p:nvPicPr>
          <p:cNvPr id="156" name="Google Shape;156;p27"/>
          <p:cNvPicPr preferRelativeResize="0"/>
          <p:nvPr/>
        </p:nvPicPr>
        <p:blipFill>
          <a:blip r:embed="rId10">
            <a:alphaModFix/>
          </a:blip>
          <a:stretch>
            <a:fillRect/>
          </a:stretch>
        </p:blipFill>
        <p:spPr>
          <a:xfrm>
            <a:off x="7385231" y="4334256"/>
            <a:ext cx="767318" cy="685800"/>
          </a:xfrm>
          <a:prstGeom prst="rect">
            <a:avLst/>
          </a:prstGeom>
          <a:noFill/>
          <a:ln>
            <a:noFill/>
          </a:ln>
        </p:spPr>
      </p:pic>
      <p:pic>
        <p:nvPicPr>
          <p:cNvPr id="157" name="Google Shape;157;p27"/>
          <p:cNvPicPr preferRelativeResize="0"/>
          <p:nvPr/>
        </p:nvPicPr>
        <p:blipFill>
          <a:blip r:embed="rId11">
            <a:alphaModFix/>
          </a:blip>
          <a:stretch>
            <a:fillRect/>
          </a:stretch>
        </p:blipFill>
        <p:spPr>
          <a:xfrm>
            <a:off x="5575684" y="4334256"/>
            <a:ext cx="471402" cy="685800"/>
          </a:xfrm>
          <a:prstGeom prst="rect">
            <a:avLst/>
          </a:prstGeom>
          <a:noFill/>
          <a:ln>
            <a:noFill/>
          </a:ln>
        </p:spPr>
      </p:pic>
      <p:pic>
        <p:nvPicPr>
          <p:cNvPr id="158" name="Google Shape;158;p27"/>
          <p:cNvPicPr preferRelativeResize="0"/>
          <p:nvPr/>
        </p:nvPicPr>
        <p:blipFill>
          <a:blip r:embed="rId12">
            <a:alphaModFix/>
          </a:blip>
          <a:stretch>
            <a:fillRect/>
          </a:stretch>
        </p:blipFill>
        <p:spPr>
          <a:xfrm>
            <a:off x="6877029" y="4471416"/>
            <a:ext cx="344859" cy="548640"/>
          </a:xfrm>
          <a:prstGeom prst="rect">
            <a:avLst/>
          </a:prstGeom>
          <a:noFill/>
          <a:ln>
            <a:noFill/>
          </a:ln>
        </p:spPr>
      </p:pic>
      <p:pic>
        <p:nvPicPr>
          <p:cNvPr id="159" name="Google Shape;159;p27"/>
          <p:cNvPicPr preferRelativeResize="0"/>
          <p:nvPr/>
        </p:nvPicPr>
        <p:blipFill>
          <a:blip r:embed="rId13">
            <a:alphaModFix/>
          </a:blip>
          <a:stretch>
            <a:fillRect/>
          </a:stretch>
        </p:blipFill>
        <p:spPr>
          <a:xfrm>
            <a:off x="6332760" y="3625178"/>
            <a:ext cx="431719" cy="457200"/>
          </a:xfrm>
          <a:prstGeom prst="rect">
            <a:avLst/>
          </a:prstGeom>
          <a:noFill/>
          <a:ln>
            <a:noFill/>
          </a:ln>
        </p:spPr>
      </p:pic>
      <p:pic>
        <p:nvPicPr>
          <p:cNvPr id="160" name="Google Shape;160;p27"/>
          <p:cNvPicPr preferRelativeResize="0"/>
          <p:nvPr/>
        </p:nvPicPr>
        <p:blipFill>
          <a:blip r:embed="rId14">
            <a:alphaModFix/>
          </a:blip>
          <a:stretch>
            <a:fillRect/>
          </a:stretch>
        </p:blipFill>
        <p:spPr>
          <a:xfrm>
            <a:off x="7296120" y="156314"/>
            <a:ext cx="388168" cy="411480"/>
          </a:xfrm>
          <a:prstGeom prst="rect">
            <a:avLst/>
          </a:prstGeom>
          <a:noFill/>
          <a:ln>
            <a:noFill/>
          </a:ln>
        </p:spPr>
      </p:pic>
      <p:pic>
        <p:nvPicPr>
          <p:cNvPr id="161" name="Google Shape;161;p27"/>
          <p:cNvPicPr preferRelativeResize="0"/>
          <p:nvPr/>
        </p:nvPicPr>
        <p:blipFill>
          <a:blip r:embed="rId15">
            <a:alphaModFix/>
          </a:blip>
          <a:stretch>
            <a:fillRect/>
          </a:stretch>
        </p:blipFill>
        <p:spPr>
          <a:xfrm>
            <a:off x="7910136" y="2291125"/>
            <a:ext cx="403250" cy="411480"/>
          </a:xfrm>
          <a:prstGeom prst="rect">
            <a:avLst/>
          </a:prstGeom>
          <a:noFill/>
          <a:ln>
            <a:noFill/>
          </a:ln>
        </p:spPr>
      </p:pic>
      <p:pic>
        <p:nvPicPr>
          <p:cNvPr id="162" name="Google Shape;162;p27"/>
          <p:cNvPicPr preferRelativeResize="0"/>
          <p:nvPr/>
        </p:nvPicPr>
        <p:blipFill>
          <a:blip r:embed="rId16">
            <a:alphaModFix/>
          </a:blip>
          <a:stretch>
            <a:fillRect/>
          </a:stretch>
        </p:blipFill>
        <p:spPr>
          <a:xfrm>
            <a:off x="5426174" y="1561859"/>
            <a:ext cx="411480" cy="442341"/>
          </a:xfrm>
          <a:prstGeom prst="rect">
            <a:avLst/>
          </a:prstGeom>
          <a:noFill/>
          <a:ln>
            <a:noFill/>
          </a:ln>
        </p:spPr>
      </p:pic>
      <p:pic>
        <p:nvPicPr>
          <p:cNvPr id="163" name="Google Shape;163;p27"/>
          <p:cNvPicPr preferRelativeResize="0"/>
          <p:nvPr/>
        </p:nvPicPr>
        <p:blipFill>
          <a:blip r:embed="rId17">
            <a:alphaModFix/>
          </a:blip>
          <a:stretch>
            <a:fillRect/>
          </a:stretch>
        </p:blipFill>
        <p:spPr>
          <a:xfrm>
            <a:off x="6620909" y="156314"/>
            <a:ext cx="427398" cy="411480"/>
          </a:xfrm>
          <a:prstGeom prst="rect">
            <a:avLst/>
          </a:prstGeom>
          <a:noFill/>
          <a:ln>
            <a:noFill/>
          </a:ln>
        </p:spPr>
      </p:pic>
      <p:pic>
        <p:nvPicPr>
          <p:cNvPr id="164" name="Google Shape;164;p27"/>
          <p:cNvPicPr preferRelativeResize="0"/>
          <p:nvPr/>
        </p:nvPicPr>
        <p:blipFill>
          <a:blip r:embed="rId18">
            <a:alphaModFix/>
          </a:blip>
          <a:stretch>
            <a:fillRect/>
          </a:stretch>
        </p:blipFill>
        <p:spPr>
          <a:xfrm>
            <a:off x="7409438" y="2268265"/>
            <a:ext cx="291640" cy="457200"/>
          </a:xfrm>
          <a:prstGeom prst="rect">
            <a:avLst/>
          </a:prstGeom>
          <a:noFill/>
          <a:ln>
            <a:noFill/>
          </a:ln>
        </p:spPr>
      </p:pic>
      <p:pic>
        <p:nvPicPr>
          <p:cNvPr id="165" name="Google Shape;165;p27"/>
          <p:cNvPicPr preferRelativeResize="0"/>
          <p:nvPr/>
        </p:nvPicPr>
        <p:blipFill>
          <a:blip r:embed="rId19">
            <a:alphaModFix/>
          </a:blip>
          <a:stretch>
            <a:fillRect/>
          </a:stretch>
        </p:blipFill>
        <p:spPr>
          <a:xfrm>
            <a:off x="4761583" y="1554430"/>
            <a:ext cx="459276" cy="457200"/>
          </a:xfrm>
          <a:prstGeom prst="rect">
            <a:avLst/>
          </a:prstGeom>
          <a:noFill/>
          <a:ln>
            <a:noFill/>
          </a:ln>
        </p:spPr>
      </p:pic>
      <p:pic>
        <p:nvPicPr>
          <p:cNvPr id="166" name="Google Shape;166;p27"/>
          <p:cNvPicPr preferRelativeResize="0"/>
          <p:nvPr/>
        </p:nvPicPr>
        <p:blipFill>
          <a:blip r:embed="rId20">
            <a:alphaModFix/>
          </a:blip>
          <a:stretch>
            <a:fillRect/>
          </a:stretch>
        </p:blipFill>
        <p:spPr>
          <a:xfrm>
            <a:off x="5666659" y="3670898"/>
            <a:ext cx="403250" cy="411480"/>
          </a:xfrm>
          <a:prstGeom prst="rect">
            <a:avLst/>
          </a:prstGeom>
          <a:noFill/>
          <a:ln>
            <a:noFill/>
          </a:ln>
        </p:spPr>
      </p:pic>
      <p:pic>
        <p:nvPicPr>
          <p:cNvPr id="167" name="Google Shape;167;p27"/>
          <p:cNvPicPr preferRelativeResize="0"/>
          <p:nvPr/>
        </p:nvPicPr>
        <p:blipFill>
          <a:blip r:embed="rId21">
            <a:alphaModFix/>
          </a:blip>
          <a:stretch>
            <a:fillRect/>
          </a:stretch>
        </p:blipFill>
        <p:spPr>
          <a:xfrm>
            <a:off x="4999645" y="3625178"/>
            <a:ext cx="404163" cy="457200"/>
          </a:xfrm>
          <a:prstGeom prst="rect">
            <a:avLst/>
          </a:prstGeom>
          <a:noFill/>
          <a:ln>
            <a:noFill/>
          </a:ln>
        </p:spPr>
      </p:pic>
      <p:pic>
        <p:nvPicPr>
          <p:cNvPr id="168" name="Google Shape;168;p27"/>
          <p:cNvPicPr preferRelativeResize="0"/>
          <p:nvPr/>
        </p:nvPicPr>
        <p:blipFill>
          <a:blip r:embed="rId22">
            <a:alphaModFix/>
          </a:blip>
          <a:stretch>
            <a:fillRect/>
          </a:stretch>
        </p:blipFill>
        <p:spPr>
          <a:xfrm>
            <a:off x="8573279" y="823827"/>
            <a:ext cx="403250" cy="411480"/>
          </a:xfrm>
          <a:prstGeom prst="rect">
            <a:avLst/>
          </a:prstGeom>
          <a:noFill/>
          <a:ln>
            <a:noFill/>
          </a:ln>
        </p:spPr>
      </p:pic>
      <p:pic>
        <p:nvPicPr>
          <p:cNvPr id="169" name="Google Shape;169;p27"/>
          <p:cNvPicPr preferRelativeResize="0"/>
          <p:nvPr/>
        </p:nvPicPr>
        <p:blipFill>
          <a:blip r:embed="rId23">
            <a:alphaModFix/>
          </a:blip>
          <a:stretch>
            <a:fillRect/>
          </a:stretch>
        </p:blipFill>
        <p:spPr>
          <a:xfrm>
            <a:off x="6052141" y="156314"/>
            <a:ext cx="320954" cy="411480"/>
          </a:xfrm>
          <a:prstGeom prst="rect">
            <a:avLst/>
          </a:prstGeom>
          <a:noFill/>
          <a:ln>
            <a:noFill/>
          </a:ln>
        </p:spPr>
      </p:pic>
      <p:pic>
        <p:nvPicPr>
          <p:cNvPr id="170" name="Google Shape;170;p27"/>
          <p:cNvPicPr preferRelativeResize="0"/>
          <p:nvPr/>
        </p:nvPicPr>
        <p:blipFill>
          <a:blip r:embed="rId24">
            <a:alphaModFix/>
          </a:blip>
          <a:stretch>
            <a:fillRect/>
          </a:stretch>
        </p:blipFill>
        <p:spPr>
          <a:xfrm>
            <a:off x="6727326" y="2268265"/>
            <a:ext cx="473054" cy="457200"/>
          </a:xfrm>
          <a:prstGeom prst="rect">
            <a:avLst/>
          </a:prstGeom>
          <a:noFill/>
          <a:ln>
            <a:noFill/>
          </a:ln>
        </p:spPr>
      </p:pic>
      <p:pic>
        <p:nvPicPr>
          <p:cNvPr id="171" name="Google Shape;171;p27"/>
          <p:cNvPicPr preferRelativeResize="0"/>
          <p:nvPr/>
        </p:nvPicPr>
        <p:blipFill>
          <a:blip r:embed="rId25">
            <a:alphaModFix/>
          </a:blip>
          <a:stretch>
            <a:fillRect/>
          </a:stretch>
        </p:blipFill>
        <p:spPr>
          <a:xfrm>
            <a:off x="8538285" y="2942793"/>
            <a:ext cx="479552" cy="365760"/>
          </a:xfrm>
          <a:prstGeom prst="rect">
            <a:avLst/>
          </a:prstGeom>
          <a:noFill/>
          <a:ln>
            <a:noFill/>
          </a:ln>
        </p:spPr>
      </p:pic>
      <p:pic>
        <p:nvPicPr>
          <p:cNvPr id="172" name="Google Shape;172;p27"/>
          <p:cNvPicPr preferRelativeResize="0"/>
          <p:nvPr/>
        </p:nvPicPr>
        <p:blipFill>
          <a:blip r:embed="rId26">
            <a:alphaModFix/>
          </a:blip>
          <a:stretch>
            <a:fillRect/>
          </a:stretch>
        </p:blipFill>
        <p:spPr>
          <a:xfrm>
            <a:off x="6065639" y="2291125"/>
            <a:ext cx="452628" cy="411480"/>
          </a:xfrm>
          <a:prstGeom prst="rect">
            <a:avLst/>
          </a:prstGeom>
          <a:noFill/>
          <a:ln>
            <a:noFill/>
          </a:ln>
        </p:spPr>
      </p:pic>
      <p:pic>
        <p:nvPicPr>
          <p:cNvPr id="173" name="Google Shape;173;p27"/>
          <p:cNvPicPr preferRelativeResize="0"/>
          <p:nvPr/>
        </p:nvPicPr>
        <p:blipFill>
          <a:blip r:embed="rId27">
            <a:alphaModFix/>
          </a:blip>
          <a:stretch>
            <a:fillRect/>
          </a:stretch>
        </p:blipFill>
        <p:spPr>
          <a:xfrm>
            <a:off x="7962442" y="800967"/>
            <a:ext cx="399570" cy="457200"/>
          </a:xfrm>
          <a:prstGeom prst="rect">
            <a:avLst/>
          </a:prstGeom>
          <a:noFill/>
          <a:ln>
            <a:noFill/>
          </a:ln>
        </p:spPr>
      </p:pic>
      <p:pic>
        <p:nvPicPr>
          <p:cNvPr id="174" name="Google Shape;174;p27"/>
          <p:cNvPicPr preferRelativeResize="0"/>
          <p:nvPr/>
        </p:nvPicPr>
        <p:blipFill>
          <a:blip r:embed="rId28">
            <a:alphaModFix/>
          </a:blip>
          <a:stretch>
            <a:fillRect/>
          </a:stretch>
        </p:blipFill>
        <p:spPr>
          <a:xfrm>
            <a:off x="5436907" y="133454"/>
            <a:ext cx="367421" cy="457200"/>
          </a:xfrm>
          <a:prstGeom prst="rect">
            <a:avLst/>
          </a:prstGeom>
          <a:noFill/>
          <a:ln>
            <a:noFill/>
          </a:ln>
        </p:spPr>
      </p:pic>
      <p:pic>
        <p:nvPicPr>
          <p:cNvPr id="175" name="Google Shape;175;p27"/>
          <p:cNvPicPr preferRelativeResize="0"/>
          <p:nvPr/>
        </p:nvPicPr>
        <p:blipFill>
          <a:blip r:embed="rId29">
            <a:alphaModFix/>
          </a:blip>
          <a:stretch>
            <a:fillRect/>
          </a:stretch>
        </p:blipFill>
        <p:spPr>
          <a:xfrm>
            <a:off x="7315007" y="823827"/>
            <a:ext cx="436169" cy="411480"/>
          </a:xfrm>
          <a:prstGeom prst="rect">
            <a:avLst/>
          </a:prstGeom>
          <a:noFill/>
          <a:ln>
            <a:noFill/>
          </a:ln>
        </p:spPr>
      </p:pic>
      <p:pic>
        <p:nvPicPr>
          <p:cNvPr id="176" name="Google Shape;176;p27"/>
          <p:cNvPicPr preferRelativeResize="0"/>
          <p:nvPr/>
        </p:nvPicPr>
        <p:blipFill>
          <a:blip r:embed="rId30">
            <a:alphaModFix/>
          </a:blip>
          <a:stretch>
            <a:fillRect/>
          </a:stretch>
        </p:blipFill>
        <p:spPr>
          <a:xfrm>
            <a:off x="4802302" y="156314"/>
            <a:ext cx="386791" cy="411480"/>
          </a:xfrm>
          <a:prstGeom prst="rect">
            <a:avLst/>
          </a:prstGeom>
          <a:noFill/>
          <a:ln>
            <a:noFill/>
          </a:ln>
        </p:spPr>
      </p:pic>
      <p:pic>
        <p:nvPicPr>
          <p:cNvPr id="177" name="Google Shape;177;p27"/>
          <p:cNvPicPr preferRelativeResize="0"/>
          <p:nvPr/>
        </p:nvPicPr>
        <p:blipFill>
          <a:blip r:embed="rId31">
            <a:alphaModFix/>
          </a:blip>
          <a:stretch>
            <a:fillRect/>
          </a:stretch>
        </p:blipFill>
        <p:spPr>
          <a:xfrm>
            <a:off x="7880974" y="2897073"/>
            <a:ext cx="447794" cy="457200"/>
          </a:xfrm>
          <a:prstGeom prst="rect">
            <a:avLst/>
          </a:prstGeom>
          <a:noFill/>
          <a:ln>
            <a:noFill/>
          </a:ln>
        </p:spPr>
      </p:pic>
      <p:pic>
        <p:nvPicPr>
          <p:cNvPr id="178" name="Google Shape;178;p27"/>
          <p:cNvPicPr preferRelativeResize="0"/>
          <p:nvPr/>
        </p:nvPicPr>
        <p:blipFill>
          <a:blip r:embed="rId32">
            <a:alphaModFix/>
          </a:blip>
          <a:stretch>
            <a:fillRect/>
          </a:stretch>
        </p:blipFill>
        <p:spPr>
          <a:xfrm>
            <a:off x="4796423" y="4334256"/>
            <a:ext cx="615919" cy="685800"/>
          </a:xfrm>
          <a:prstGeom prst="rect">
            <a:avLst/>
          </a:prstGeom>
          <a:noFill/>
          <a:ln>
            <a:noFill/>
          </a:ln>
        </p:spPr>
      </p:pic>
      <p:pic>
        <p:nvPicPr>
          <p:cNvPr id="179" name="Google Shape;179;p27"/>
          <p:cNvPicPr preferRelativeResize="0"/>
          <p:nvPr/>
        </p:nvPicPr>
        <p:blipFill>
          <a:blip r:embed="rId33">
            <a:alphaModFix/>
          </a:blip>
          <a:stretch>
            <a:fillRect/>
          </a:stretch>
        </p:blipFill>
        <p:spPr>
          <a:xfrm>
            <a:off x="6737981" y="830785"/>
            <a:ext cx="365760" cy="397565"/>
          </a:xfrm>
          <a:prstGeom prst="rect">
            <a:avLst/>
          </a:prstGeom>
          <a:noFill/>
          <a:ln>
            <a:noFill/>
          </a:ln>
        </p:spPr>
      </p:pic>
      <p:pic>
        <p:nvPicPr>
          <p:cNvPr id="180" name="Google Shape;180;p27"/>
          <p:cNvPicPr preferRelativeResize="0"/>
          <p:nvPr/>
        </p:nvPicPr>
        <p:blipFill>
          <a:blip r:embed="rId34">
            <a:alphaModFix/>
          </a:blip>
          <a:stretch>
            <a:fillRect/>
          </a:stretch>
        </p:blipFill>
        <p:spPr>
          <a:xfrm>
            <a:off x="4773744" y="2276609"/>
            <a:ext cx="429768" cy="440512"/>
          </a:xfrm>
          <a:prstGeom prst="rect">
            <a:avLst/>
          </a:prstGeom>
          <a:noFill/>
          <a:ln>
            <a:noFill/>
          </a:ln>
        </p:spPr>
      </p:pic>
      <p:pic>
        <p:nvPicPr>
          <p:cNvPr id="181" name="Google Shape;181;p27"/>
          <p:cNvPicPr preferRelativeResize="0"/>
          <p:nvPr/>
        </p:nvPicPr>
        <p:blipFill>
          <a:blip r:embed="rId35">
            <a:alphaModFix/>
          </a:blip>
          <a:stretch>
            <a:fillRect/>
          </a:stretch>
        </p:blipFill>
        <p:spPr>
          <a:xfrm>
            <a:off x="7274184" y="2897073"/>
            <a:ext cx="397274" cy="457200"/>
          </a:xfrm>
          <a:prstGeom prst="rect">
            <a:avLst/>
          </a:prstGeom>
          <a:noFill/>
          <a:ln>
            <a:noFill/>
          </a:ln>
        </p:spPr>
      </p:pic>
      <p:pic>
        <p:nvPicPr>
          <p:cNvPr id="182" name="Google Shape;182;p27"/>
          <p:cNvPicPr preferRelativeResize="0"/>
          <p:nvPr/>
        </p:nvPicPr>
        <p:blipFill>
          <a:blip r:embed="rId36">
            <a:alphaModFix/>
          </a:blip>
          <a:stretch>
            <a:fillRect/>
          </a:stretch>
        </p:blipFill>
        <p:spPr>
          <a:xfrm>
            <a:off x="7027331" y="3625178"/>
            <a:ext cx="420238" cy="457200"/>
          </a:xfrm>
          <a:prstGeom prst="rect">
            <a:avLst/>
          </a:prstGeom>
          <a:noFill/>
          <a:ln>
            <a:noFill/>
          </a:ln>
        </p:spPr>
      </p:pic>
      <p:pic>
        <p:nvPicPr>
          <p:cNvPr id="183" name="Google Shape;183;p27"/>
          <p:cNvPicPr preferRelativeResize="0"/>
          <p:nvPr/>
        </p:nvPicPr>
        <p:blipFill>
          <a:blip r:embed="rId37">
            <a:alphaModFix/>
          </a:blip>
          <a:stretch>
            <a:fillRect/>
          </a:stretch>
        </p:blipFill>
        <p:spPr>
          <a:xfrm>
            <a:off x="4747463" y="2919933"/>
            <a:ext cx="484925" cy="411480"/>
          </a:xfrm>
          <a:prstGeom prst="rect">
            <a:avLst/>
          </a:prstGeom>
          <a:noFill/>
          <a:ln>
            <a:noFill/>
          </a:ln>
        </p:spPr>
      </p:pic>
      <p:pic>
        <p:nvPicPr>
          <p:cNvPr id="184" name="Google Shape;184;p27"/>
          <p:cNvPicPr preferRelativeResize="0"/>
          <p:nvPr/>
        </p:nvPicPr>
        <p:blipFill>
          <a:blip r:embed="rId38">
            <a:alphaModFix/>
          </a:blip>
          <a:stretch>
            <a:fillRect/>
          </a:stretch>
        </p:blipFill>
        <p:spPr>
          <a:xfrm>
            <a:off x="7932102" y="133454"/>
            <a:ext cx="404163" cy="457200"/>
          </a:xfrm>
          <a:prstGeom prst="rect">
            <a:avLst/>
          </a:prstGeom>
          <a:noFill/>
          <a:ln>
            <a:noFill/>
          </a:ln>
        </p:spPr>
      </p:pic>
      <p:pic>
        <p:nvPicPr>
          <p:cNvPr id="185" name="Google Shape;185;p27"/>
          <p:cNvPicPr preferRelativeResize="0"/>
          <p:nvPr/>
        </p:nvPicPr>
        <p:blipFill>
          <a:blip r:embed="rId39">
            <a:alphaModFix/>
          </a:blip>
          <a:stretch>
            <a:fillRect/>
          </a:stretch>
        </p:blipFill>
        <p:spPr>
          <a:xfrm>
            <a:off x="6069514" y="813907"/>
            <a:ext cx="457200" cy="431321"/>
          </a:xfrm>
          <a:prstGeom prst="rect">
            <a:avLst/>
          </a:prstGeom>
          <a:noFill/>
          <a:ln>
            <a:noFill/>
          </a:ln>
        </p:spPr>
      </p:pic>
      <p:pic>
        <p:nvPicPr>
          <p:cNvPr id="186" name="Google Shape;186;p27"/>
          <p:cNvPicPr preferRelativeResize="0"/>
          <p:nvPr/>
        </p:nvPicPr>
        <p:blipFill>
          <a:blip r:embed="rId40">
            <a:alphaModFix/>
          </a:blip>
          <a:stretch>
            <a:fillRect/>
          </a:stretch>
        </p:blipFill>
        <p:spPr>
          <a:xfrm>
            <a:off x="6720211" y="2897073"/>
            <a:ext cx="344457" cy="457200"/>
          </a:xfrm>
          <a:prstGeom prst="rect">
            <a:avLst/>
          </a:prstGeom>
          <a:noFill/>
          <a:ln>
            <a:noFill/>
          </a:ln>
        </p:spPr>
      </p:pic>
      <p:pic>
        <p:nvPicPr>
          <p:cNvPr id="187" name="Google Shape;187;p27"/>
          <p:cNvPicPr preferRelativeResize="0"/>
          <p:nvPr/>
        </p:nvPicPr>
        <p:blipFill>
          <a:blip r:embed="rId41">
            <a:alphaModFix/>
          </a:blip>
          <a:stretch>
            <a:fillRect/>
          </a:stretch>
        </p:blipFill>
        <p:spPr>
          <a:xfrm>
            <a:off x="8554525" y="1554430"/>
            <a:ext cx="445498" cy="457200"/>
          </a:xfrm>
          <a:prstGeom prst="rect">
            <a:avLst/>
          </a:prstGeom>
          <a:noFill/>
          <a:ln>
            <a:noFill/>
          </a:ln>
        </p:spPr>
      </p:pic>
      <p:pic>
        <p:nvPicPr>
          <p:cNvPr id="188" name="Google Shape;188;p27"/>
          <p:cNvPicPr preferRelativeResize="0"/>
          <p:nvPr/>
        </p:nvPicPr>
        <p:blipFill>
          <a:blip r:embed="rId42">
            <a:alphaModFix/>
          </a:blip>
          <a:stretch>
            <a:fillRect/>
          </a:stretch>
        </p:blipFill>
        <p:spPr>
          <a:xfrm>
            <a:off x="8354469" y="3625178"/>
            <a:ext cx="362828" cy="457200"/>
          </a:xfrm>
          <a:prstGeom prst="rect">
            <a:avLst/>
          </a:prstGeom>
          <a:noFill/>
          <a:ln>
            <a:noFill/>
          </a:ln>
        </p:spPr>
      </p:pic>
      <p:pic>
        <p:nvPicPr>
          <p:cNvPr id="189" name="Google Shape;189;p27"/>
          <p:cNvPicPr preferRelativeResize="0"/>
          <p:nvPr/>
        </p:nvPicPr>
        <p:blipFill>
          <a:blip r:embed="rId43">
            <a:alphaModFix/>
          </a:blip>
          <a:stretch>
            <a:fillRect/>
          </a:stretch>
        </p:blipFill>
        <p:spPr>
          <a:xfrm>
            <a:off x="7275864" y="1554430"/>
            <a:ext cx="434016" cy="457200"/>
          </a:xfrm>
          <a:prstGeom prst="rect">
            <a:avLst/>
          </a:prstGeom>
          <a:noFill/>
          <a:ln>
            <a:noFill/>
          </a:ln>
        </p:spPr>
      </p:pic>
      <p:pic>
        <p:nvPicPr>
          <p:cNvPr id="190" name="Google Shape;190;p27"/>
          <p:cNvPicPr preferRelativeResize="0"/>
          <p:nvPr/>
        </p:nvPicPr>
        <p:blipFill>
          <a:blip r:embed="rId44">
            <a:alphaModFix/>
          </a:blip>
          <a:stretch>
            <a:fillRect/>
          </a:stretch>
        </p:blipFill>
        <p:spPr>
          <a:xfrm>
            <a:off x="5441905" y="2897073"/>
            <a:ext cx="447794" cy="457200"/>
          </a:xfrm>
          <a:prstGeom prst="rect">
            <a:avLst/>
          </a:prstGeom>
          <a:noFill/>
          <a:ln>
            <a:noFill/>
          </a:ln>
        </p:spPr>
      </p:pic>
      <p:pic>
        <p:nvPicPr>
          <p:cNvPr id="191" name="Google Shape;191;p27"/>
          <p:cNvPicPr preferRelativeResize="0"/>
          <p:nvPr/>
        </p:nvPicPr>
        <p:blipFill>
          <a:blip r:embed="rId45">
            <a:alphaModFix/>
          </a:blip>
          <a:stretch>
            <a:fillRect/>
          </a:stretch>
        </p:blipFill>
        <p:spPr>
          <a:xfrm>
            <a:off x="4797101" y="800967"/>
            <a:ext cx="392681" cy="457200"/>
          </a:xfrm>
          <a:prstGeom prst="rect">
            <a:avLst/>
          </a:prstGeom>
          <a:noFill/>
          <a:ln>
            <a:noFill/>
          </a:ln>
        </p:spPr>
      </p:pic>
      <p:pic>
        <p:nvPicPr>
          <p:cNvPr id="192" name="Google Shape;192;p27"/>
          <p:cNvPicPr preferRelativeResize="0"/>
          <p:nvPr/>
        </p:nvPicPr>
        <p:blipFill>
          <a:blip r:embed="rId46">
            <a:alphaModFix/>
          </a:blip>
          <a:stretch>
            <a:fillRect/>
          </a:stretch>
        </p:blipFill>
        <p:spPr>
          <a:xfrm>
            <a:off x="5412570" y="2268265"/>
            <a:ext cx="444012" cy="457200"/>
          </a:xfrm>
          <a:prstGeom prst="rect">
            <a:avLst/>
          </a:prstGeom>
          <a:noFill/>
          <a:ln>
            <a:noFill/>
          </a:ln>
        </p:spPr>
      </p:pic>
      <p:pic>
        <p:nvPicPr>
          <p:cNvPr id="193" name="Google Shape;193;p27"/>
          <p:cNvPicPr preferRelativeResize="0"/>
          <p:nvPr/>
        </p:nvPicPr>
        <p:blipFill>
          <a:blip r:embed="rId47">
            <a:alphaModFix/>
          </a:blip>
          <a:stretch>
            <a:fillRect/>
          </a:stretch>
        </p:blipFill>
        <p:spPr>
          <a:xfrm>
            <a:off x="6042968" y="1577290"/>
            <a:ext cx="399610" cy="411480"/>
          </a:xfrm>
          <a:prstGeom prst="rect">
            <a:avLst/>
          </a:prstGeom>
          <a:noFill/>
          <a:ln>
            <a:noFill/>
          </a:ln>
        </p:spPr>
      </p:pic>
      <p:pic>
        <p:nvPicPr>
          <p:cNvPr id="194" name="Google Shape;194;p27"/>
          <p:cNvPicPr preferRelativeResize="0"/>
          <p:nvPr/>
        </p:nvPicPr>
        <p:blipFill>
          <a:blip r:embed="rId48">
            <a:alphaModFix/>
          </a:blip>
          <a:stretch>
            <a:fillRect/>
          </a:stretch>
        </p:blipFill>
        <p:spPr>
          <a:xfrm>
            <a:off x="6210428" y="4392300"/>
            <a:ext cx="503259" cy="640080"/>
          </a:xfrm>
          <a:prstGeom prst="rect">
            <a:avLst/>
          </a:prstGeom>
          <a:noFill/>
          <a:ln>
            <a:noFill/>
          </a:ln>
        </p:spPr>
      </p:pic>
      <p:sp>
        <p:nvSpPr>
          <p:cNvPr id="195" name="Google Shape;195;p27"/>
          <p:cNvSpPr txBox="1"/>
          <p:nvPr/>
        </p:nvSpPr>
        <p:spPr>
          <a:xfrm>
            <a:off x="457200" y="1701875"/>
            <a:ext cx="3000000" cy="30000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Clr>
                <a:srgbClr val="1C304A"/>
              </a:buClr>
              <a:buSzPts val="1800"/>
              <a:buFont typeface="Helvetica Neue"/>
              <a:buChar char="●"/>
            </a:pPr>
            <a:r>
              <a:rPr lang="en" sz="1800">
                <a:solidFill>
                  <a:srgbClr val="1C304A"/>
                </a:solidFill>
                <a:latin typeface="Helvetica Neue"/>
                <a:ea typeface="Helvetica Neue"/>
                <a:cs typeface="Helvetica Neue"/>
                <a:sym typeface="Helvetica Neue"/>
              </a:rPr>
              <a:t>Visit the </a:t>
            </a:r>
            <a:r>
              <a:rPr lang="en" sz="1800" u="sng">
                <a:solidFill>
                  <a:srgbClr val="046B99"/>
                </a:solidFill>
                <a:latin typeface="Helvetica Neue"/>
                <a:ea typeface="Helvetica Neue"/>
                <a:cs typeface="Helvetica Neue"/>
                <a:sym typeface="Helvetica Neue"/>
                <a:hlinkClick r:id="rId49">
                  <a:extLst>
                    <a:ext uri="{A12FA001-AC4F-418D-AE19-62706E023703}">
                      <ahyp:hlinkClr val="tx"/>
                    </a:ext>
                  </a:extLst>
                </a:hlinkClick>
              </a:rPr>
              <a:t>Icon Starter</a:t>
            </a:r>
            <a:r>
              <a:rPr lang="en" sz="1800">
                <a:solidFill>
                  <a:srgbClr val="1C304A"/>
                </a:solidFill>
                <a:latin typeface="Helvetica Neue"/>
                <a:ea typeface="Helvetica Neue"/>
                <a:cs typeface="Helvetica Neue"/>
                <a:sym typeface="Helvetica Neue"/>
              </a:rPr>
              <a:t> for all the top requested icons and different colors</a:t>
            </a:r>
            <a:endParaRPr sz="1800">
              <a:solidFill>
                <a:srgbClr val="1C304A"/>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800">
              <a:solidFill>
                <a:srgbClr val="1C304A"/>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rgbClr val="1C304A"/>
              </a:buClr>
              <a:buSzPts val="1800"/>
              <a:buFont typeface="Helvetica Neue"/>
              <a:buChar char="●"/>
            </a:pPr>
            <a:r>
              <a:rPr lang="en" sz="1800">
                <a:solidFill>
                  <a:srgbClr val="1C304A"/>
                </a:solidFill>
                <a:latin typeface="Helvetica Neue"/>
                <a:ea typeface="Helvetica Neue"/>
                <a:cs typeface="Helvetica Neue"/>
                <a:sym typeface="Helvetica Neue"/>
              </a:rPr>
              <a:t>Visit </a:t>
            </a:r>
            <a:r>
              <a:rPr lang="en" sz="1800" u="sng">
                <a:solidFill>
                  <a:srgbClr val="046B99"/>
                </a:solidFill>
                <a:latin typeface="Helvetica Neue"/>
                <a:ea typeface="Helvetica Neue"/>
                <a:cs typeface="Helvetica Neue"/>
                <a:sym typeface="Helvetica Neue"/>
                <a:hlinkClick r:id="rId50">
                  <a:extLst>
                    <a:ext uri="{A12FA001-AC4F-418D-AE19-62706E023703}">
                      <ahyp:hlinkClr val="tx"/>
                    </a:ext>
                  </a:extLst>
                </a:hlinkClick>
              </a:rPr>
              <a:t>brand.18f.gov/icons/</a:t>
            </a:r>
            <a:r>
              <a:rPr lang="en" sz="1800">
                <a:solidFill>
                  <a:srgbClr val="046B99"/>
                </a:solidFill>
                <a:latin typeface="Helvetica Neue"/>
                <a:ea typeface="Helvetica Neue"/>
                <a:cs typeface="Helvetica Neue"/>
                <a:sym typeface="Helvetica Neue"/>
              </a:rPr>
              <a:t> </a:t>
            </a:r>
            <a:r>
              <a:rPr lang="en" sz="1800">
                <a:solidFill>
                  <a:srgbClr val="1C304A"/>
                </a:solidFill>
                <a:latin typeface="Helvetica Neue"/>
                <a:ea typeface="Helvetica Neue"/>
                <a:cs typeface="Helvetica Neue"/>
                <a:sym typeface="Helvetica Neue"/>
              </a:rPr>
              <a:t>to view and download the full set</a:t>
            </a:r>
            <a:endParaRPr sz="1800">
              <a:solidFill>
                <a:srgbClr val="1C304A"/>
              </a:solidFill>
              <a:latin typeface="Helvetica Neue"/>
              <a:ea typeface="Helvetica Neue"/>
              <a:cs typeface="Helvetica Neue"/>
              <a:sym typeface="Helvetica Neue"/>
            </a:endParaRPr>
          </a:p>
        </p:txBody>
      </p:sp>
      <p:sp>
        <p:nvSpPr>
          <p:cNvPr id="196" name="Google Shape;196;p27"/>
          <p:cNvSpPr txBox="1"/>
          <p:nvPr/>
        </p:nvSpPr>
        <p:spPr>
          <a:xfrm>
            <a:off x="457198" y="640080"/>
            <a:ext cx="3730800" cy="822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600">
                <a:solidFill>
                  <a:srgbClr val="1C304A"/>
                </a:solidFill>
                <a:latin typeface="Helvetica Neue"/>
                <a:ea typeface="Helvetica Neue"/>
                <a:cs typeface="Helvetica Neue"/>
                <a:sym typeface="Helvetica Neue"/>
              </a:rPr>
              <a:t>Icons for presentations</a:t>
            </a:r>
            <a:endParaRPr b="1" sz="2600">
              <a:solidFill>
                <a:srgbClr val="1C304A"/>
              </a:solidFill>
              <a:latin typeface="Helvetica Neue"/>
              <a:ea typeface="Helvetica Neue"/>
              <a:cs typeface="Helvetica Neue"/>
              <a:sym typeface="Helvetica Neue"/>
            </a:endParaRPr>
          </a:p>
        </p:txBody>
      </p:sp>
      <p:sp>
        <p:nvSpPr>
          <p:cNvPr id="197" name="Google Shape;197;p27"/>
          <p:cNvSpPr/>
          <p:nvPr/>
        </p:nvSpPr>
        <p:spPr>
          <a:xfrm>
            <a:off x="457200" y="418200"/>
            <a:ext cx="594300" cy="78000"/>
          </a:xfrm>
          <a:prstGeom prst="rect">
            <a:avLst/>
          </a:prstGeom>
          <a:solidFill>
            <a:srgbClr val="00C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F Icons 1">
  <p:cSld name="SECTION_TITLE_AND_DESCRIPTION_1_2_1_1_1">
    <p:spTree>
      <p:nvGrpSpPr>
        <p:cNvPr id="198" name="Shape 198"/>
        <p:cNvGrpSpPr/>
        <p:nvPr/>
      </p:nvGrpSpPr>
      <p:grpSpPr>
        <a:xfrm>
          <a:off x="0" y="0"/>
          <a:ext cx="0" cy="0"/>
          <a:chOff x="0" y="0"/>
          <a:chExt cx="0" cy="0"/>
        </a:xfrm>
      </p:grpSpPr>
      <p:sp>
        <p:nvSpPr>
          <p:cNvPr id="199" name="Google Shape;199;p28"/>
          <p:cNvSpPr/>
          <p:nvPr/>
        </p:nvSpPr>
        <p:spPr>
          <a:xfrm>
            <a:off x="4572000" y="-11850"/>
            <a:ext cx="4619100" cy="5215800"/>
          </a:xfrm>
          <a:prstGeom prst="rect">
            <a:avLst/>
          </a:prstGeom>
          <a:solidFill>
            <a:srgbClr val="1C3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 name="Google Shape;200;p28"/>
          <p:cNvSpPr txBox="1"/>
          <p:nvPr/>
        </p:nvSpPr>
        <p:spPr>
          <a:xfrm>
            <a:off x="457198" y="640080"/>
            <a:ext cx="3730800" cy="822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1" sz="2600">
              <a:solidFill>
                <a:srgbClr val="1C304A"/>
              </a:solidFill>
              <a:latin typeface="Helvetica Neue"/>
              <a:ea typeface="Helvetica Neue"/>
              <a:cs typeface="Helvetica Neue"/>
              <a:sym typeface="Helvetica Neue"/>
            </a:endParaRPr>
          </a:p>
        </p:txBody>
      </p:sp>
      <p:sp>
        <p:nvSpPr>
          <p:cNvPr id="201" name="Google Shape;201;p28"/>
          <p:cNvSpPr/>
          <p:nvPr/>
        </p:nvSpPr>
        <p:spPr>
          <a:xfrm>
            <a:off x="457200" y="418200"/>
            <a:ext cx="594300" cy="78000"/>
          </a:xfrm>
          <a:prstGeom prst="rect">
            <a:avLst/>
          </a:prstGeom>
          <a:solidFill>
            <a:srgbClr val="00C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txBox="1"/>
          <p:nvPr>
            <p:ph type="title"/>
          </p:nvPr>
        </p:nvSpPr>
        <p:spPr>
          <a:xfrm>
            <a:off x="452825" y="635475"/>
            <a:ext cx="3745200" cy="841200"/>
          </a:xfrm>
          <a:prstGeom prst="rect">
            <a:avLst/>
          </a:prstGeom>
        </p:spPr>
        <p:txBody>
          <a:bodyPr anchorCtr="0" anchor="t" bIns="0" lIns="0" spcFirstLastPara="1" rIns="0" wrap="square" tIns="0">
            <a:noAutofit/>
          </a:bodyPr>
          <a:lstStyle>
            <a:lvl1pPr lvl="0">
              <a:spcBef>
                <a:spcPts val="0"/>
              </a:spcBef>
              <a:spcAft>
                <a:spcPts val="0"/>
              </a:spcAft>
              <a:buSzPts val="2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3" name="Google Shape;203;p28"/>
          <p:cNvSpPr txBox="1"/>
          <p:nvPr>
            <p:ph idx="1" type="body"/>
          </p:nvPr>
        </p:nvSpPr>
        <p:spPr>
          <a:xfrm>
            <a:off x="457200" y="1691640"/>
            <a:ext cx="3673500" cy="31272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1600"/>
              </a:spcBef>
              <a:spcAft>
                <a:spcPts val="0"/>
              </a:spcAft>
              <a:buSzPts val="1800"/>
              <a:buChar char="○"/>
              <a:defRPr/>
            </a:lvl2pPr>
            <a:lvl3pPr indent="-342900" lvl="2" marL="1371600">
              <a:spcBef>
                <a:spcPts val="1600"/>
              </a:spcBef>
              <a:spcAft>
                <a:spcPts val="0"/>
              </a:spcAft>
              <a:buSzPts val="1800"/>
              <a:buChar char="■"/>
              <a:defRPr/>
            </a:lvl3pPr>
            <a:lvl4pPr indent="-342900" lvl="3" marL="1828800">
              <a:spcBef>
                <a:spcPts val="1600"/>
              </a:spcBef>
              <a:spcAft>
                <a:spcPts val="0"/>
              </a:spcAft>
              <a:buSzPts val="1800"/>
              <a:buChar char="●"/>
              <a:defRPr/>
            </a:lvl4pPr>
            <a:lvl5pPr indent="-342900" lvl="4" marL="2286000">
              <a:spcBef>
                <a:spcPts val="1600"/>
              </a:spcBef>
              <a:spcAft>
                <a:spcPts val="0"/>
              </a:spcAft>
              <a:buSzPts val="1800"/>
              <a:buChar char="○"/>
              <a:defRPr/>
            </a:lvl5pPr>
            <a:lvl6pPr indent="-342900" lvl="5" marL="2743200">
              <a:spcBef>
                <a:spcPts val="1600"/>
              </a:spcBef>
              <a:spcAft>
                <a:spcPts val="0"/>
              </a:spcAft>
              <a:buSzPts val="1800"/>
              <a:buChar char="■"/>
              <a:defRPr/>
            </a:lvl6pPr>
            <a:lvl7pPr indent="-342900" lvl="6" marL="3200400">
              <a:spcBef>
                <a:spcPts val="1600"/>
              </a:spcBef>
              <a:spcAft>
                <a:spcPts val="0"/>
              </a:spcAft>
              <a:buSzPts val="1800"/>
              <a:buChar char="●"/>
              <a:defRPr/>
            </a:lvl7pPr>
            <a:lvl8pPr indent="-342900" lvl="7" marL="3657600">
              <a:spcBef>
                <a:spcPts val="1600"/>
              </a:spcBef>
              <a:spcAft>
                <a:spcPts val="0"/>
              </a:spcAft>
              <a:buSzPts val="1800"/>
              <a:buChar char="○"/>
              <a:defRPr/>
            </a:lvl8pPr>
            <a:lvl9pPr indent="-342900" lvl="8" marL="4114800">
              <a:spcBef>
                <a:spcPts val="1600"/>
              </a:spcBef>
              <a:spcAft>
                <a:spcPts val="1600"/>
              </a:spcAft>
              <a:buSzPts val="1800"/>
              <a:buChar char="■"/>
              <a:defRPr/>
            </a:lvl9pPr>
          </a:lstStyle>
          <a:p/>
        </p:txBody>
      </p:sp>
    </p:spTree>
  </p:cSld>
  <p:clrMapOvr>
    <a:masterClrMapping/>
  </p:clrMapOvr>
  <p:extLst>
    <p:ext uri="{DCECCB84-F9BA-43D5-87BE-67443E8EF086}">
      <p15:sldGuideLst>
        <p15:guide id="1"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2">
  <p:cSld name="TITLE_AND_TWO_COLUMNS_2">
    <p:spTree>
      <p:nvGrpSpPr>
        <p:cNvPr id="204" name="Shape 204"/>
        <p:cNvGrpSpPr/>
        <p:nvPr/>
      </p:nvGrpSpPr>
      <p:grpSpPr>
        <a:xfrm>
          <a:off x="0" y="0"/>
          <a:ext cx="0" cy="0"/>
          <a:chOff x="0" y="0"/>
          <a:chExt cx="0" cy="0"/>
        </a:xfrm>
      </p:grpSpPr>
      <p:sp>
        <p:nvSpPr>
          <p:cNvPr id="205" name="Google Shape;205;p29"/>
          <p:cNvSpPr txBox="1"/>
          <p:nvPr>
            <p:ph type="title"/>
          </p:nvPr>
        </p:nvSpPr>
        <p:spPr>
          <a:xfrm>
            <a:off x="457198" y="640080"/>
            <a:ext cx="7470600" cy="493800"/>
          </a:xfrm>
          <a:prstGeom prst="rect">
            <a:avLst/>
          </a:prstGeom>
        </p:spPr>
        <p:txBody>
          <a:bodyPr anchorCtr="0" anchor="t"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6" name="Google Shape;206;p29"/>
          <p:cNvSpPr txBox="1"/>
          <p:nvPr>
            <p:ph idx="1" type="body"/>
          </p:nvPr>
        </p:nvSpPr>
        <p:spPr>
          <a:xfrm>
            <a:off x="457198" y="1709928"/>
            <a:ext cx="3621000" cy="2633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07" name="Google Shape;207;p29"/>
          <p:cNvSpPr txBox="1"/>
          <p:nvPr>
            <p:ph idx="2" type="body"/>
          </p:nvPr>
        </p:nvSpPr>
        <p:spPr>
          <a:xfrm>
            <a:off x="4389118" y="1709928"/>
            <a:ext cx="3621000" cy="2633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08" name="Google Shape;208;p29"/>
          <p:cNvSpPr/>
          <p:nvPr/>
        </p:nvSpPr>
        <p:spPr>
          <a:xfrm>
            <a:off x="457200" y="418200"/>
            <a:ext cx="594300" cy="78000"/>
          </a:xfrm>
          <a:prstGeom prst="rect">
            <a:avLst/>
          </a:prstGeom>
          <a:solidFill>
            <a:srgbClr val="00C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Layout">
  <p:cSld name="CUSTOM_7">
    <p:bg>
      <p:bgPr>
        <a:solidFill>
          <a:srgbClr val="1C304A"/>
        </a:solidFill>
      </p:bgPr>
    </p:bg>
    <p:spTree>
      <p:nvGrpSpPr>
        <p:cNvPr id="209" name="Shape 209"/>
        <p:cNvGrpSpPr/>
        <p:nvPr/>
      </p:nvGrpSpPr>
      <p:grpSpPr>
        <a:xfrm>
          <a:off x="0" y="0"/>
          <a:ext cx="0" cy="0"/>
          <a:chOff x="0" y="0"/>
          <a:chExt cx="0" cy="0"/>
        </a:xfrm>
      </p:grpSpPr>
      <p:cxnSp>
        <p:nvCxnSpPr>
          <p:cNvPr id="210" name="Google Shape;210;p30"/>
          <p:cNvCxnSpPr/>
          <p:nvPr/>
        </p:nvCxnSpPr>
        <p:spPr>
          <a:xfrm>
            <a:off x="442640" y="636182"/>
            <a:ext cx="8219100" cy="7800"/>
          </a:xfrm>
          <a:prstGeom prst="straightConnector1">
            <a:avLst/>
          </a:prstGeom>
          <a:noFill/>
          <a:ln cap="flat" cmpd="sng" w="19050">
            <a:solidFill>
              <a:srgbClr val="00CFFF"/>
            </a:solidFill>
            <a:prstDash val="solid"/>
            <a:round/>
            <a:headEnd len="med" w="med" type="none"/>
            <a:tailEnd len="med" w="med" type="none"/>
          </a:ln>
        </p:spPr>
      </p:cxnSp>
      <p:sp>
        <p:nvSpPr>
          <p:cNvPr id="211" name="Google Shape;211;p30"/>
          <p:cNvSpPr/>
          <p:nvPr/>
        </p:nvSpPr>
        <p:spPr>
          <a:xfrm>
            <a:off x="3991165" y="271407"/>
            <a:ext cx="625800" cy="625800"/>
          </a:xfrm>
          <a:prstGeom prst="rect">
            <a:avLst/>
          </a:prstGeom>
          <a:solidFill>
            <a:srgbClr val="1C3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0"/>
          <p:cNvSpPr txBox="1"/>
          <p:nvPr/>
        </p:nvSpPr>
        <p:spPr>
          <a:xfrm>
            <a:off x="3988968" y="74507"/>
            <a:ext cx="823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400">
                <a:solidFill>
                  <a:srgbClr val="00CFFF"/>
                </a:solidFill>
                <a:latin typeface="Helvetica Neue"/>
                <a:ea typeface="Helvetica Neue"/>
                <a:cs typeface="Helvetica Neue"/>
                <a:sym typeface="Helvetica Neue"/>
              </a:rPr>
              <a:t>“</a:t>
            </a:r>
            <a:endParaRPr sz="8400">
              <a:solidFill>
                <a:srgbClr val="00CFFF"/>
              </a:solidFill>
              <a:latin typeface="Helvetica Neue"/>
              <a:ea typeface="Helvetica Neue"/>
              <a:cs typeface="Helvetica Neue"/>
              <a:sym typeface="Helvetica Neue"/>
            </a:endParaRPr>
          </a:p>
        </p:txBody>
      </p:sp>
      <p:sp>
        <p:nvSpPr>
          <p:cNvPr id="213" name="Google Shape;213;p30"/>
          <p:cNvSpPr/>
          <p:nvPr/>
        </p:nvSpPr>
        <p:spPr>
          <a:xfrm>
            <a:off x="3998125" y="4184600"/>
            <a:ext cx="625800" cy="625800"/>
          </a:xfrm>
          <a:prstGeom prst="rect">
            <a:avLst/>
          </a:prstGeom>
          <a:solidFill>
            <a:srgbClr val="1C3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30"/>
          <p:cNvCxnSpPr/>
          <p:nvPr/>
        </p:nvCxnSpPr>
        <p:spPr>
          <a:xfrm>
            <a:off x="457250" y="4575075"/>
            <a:ext cx="8249400" cy="0"/>
          </a:xfrm>
          <a:prstGeom prst="straightConnector1">
            <a:avLst/>
          </a:prstGeom>
          <a:noFill/>
          <a:ln cap="flat" cmpd="sng" w="19050">
            <a:solidFill>
              <a:srgbClr val="00CFFF"/>
            </a:solidFill>
            <a:prstDash val="solid"/>
            <a:round/>
            <a:headEnd len="med" w="med" type="none"/>
            <a:tailEnd len="med" w="med" type="none"/>
          </a:ln>
        </p:spPr>
      </p:cxnSp>
      <p:sp>
        <p:nvSpPr>
          <p:cNvPr id="215" name="Google Shape;215;p30"/>
          <p:cNvSpPr txBox="1"/>
          <p:nvPr/>
        </p:nvSpPr>
        <p:spPr>
          <a:xfrm>
            <a:off x="3998125" y="4100625"/>
            <a:ext cx="625800" cy="1477500"/>
          </a:xfrm>
          <a:prstGeom prst="rect">
            <a:avLst/>
          </a:prstGeom>
          <a:solidFill>
            <a:srgbClr val="1C304A"/>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400">
                <a:solidFill>
                  <a:srgbClr val="00CFFF"/>
                </a:solidFill>
                <a:latin typeface="Helvetica Neue"/>
                <a:ea typeface="Helvetica Neue"/>
                <a:cs typeface="Helvetica Neue"/>
                <a:sym typeface="Helvetica Neue"/>
              </a:rPr>
              <a:t>”</a:t>
            </a:r>
            <a:endParaRPr sz="8400">
              <a:solidFill>
                <a:srgbClr val="00CFFF"/>
              </a:solidFill>
              <a:latin typeface="Helvetica Neue"/>
              <a:ea typeface="Helvetica Neue"/>
              <a:cs typeface="Helvetica Neue"/>
              <a:sym typeface="Helvetica Neue"/>
            </a:endParaRPr>
          </a:p>
        </p:txBody>
      </p:sp>
      <p:sp>
        <p:nvSpPr>
          <p:cNvPr id="216" name="Google Shape;216;p30"/>
          <p:cNvSpPr txBox="1"/>
          <p:nvPr>
            <p:ph idx="1" type="body"/>
          </p:nvPr>
        </p:nvSpPr>
        <p:spPr>
          <a:xfrm>
            <a:off x="457200" y="1117838"/>
            <a:ext cx="7158600" cy="2592900"/>
          </a:xfrm>
          <a:prstGeom prst="rect">
            <a:avLst/>
          </a:prstGeom>
        </p:spPr>
        <p:txBody>
          <a:bodyPr anchorCtr="0" anchor="t" bIns="0" lIns="0" spcFirstLastPara="1" rIns="0" wrap="square" tIns="0">
            <a:noAutofit/>
          </a:bodyPr>
          <a:lstStyle>
            <a:lvl1pPr indent="-393700" lvl="0" marL="457200" rtl="0">
              <a:spcBef>
                <a:spcPts val="0"/>
              </a:spcBef>
              <a:spcAft>
                <a:spcPts val="0"/>
              </a:spcAft>
              <a:buClr>
                <a:schemeClr val="accent2"/>
              </a:buClr>
              <a:buSzPts val="2600"/>
              <a:buChar char="●"/>
              <a:defRPr sz="2600">
                <a:solidFill>
                  <a:schemeClr val="accent2"/>
                </a:solidFill>
              </a:defRPr>
            </a:lvl1pPr>
            <a:lvl2pPr indent="-393700" lvl="1" marL="914400" rtl="0">
              <a:spcBef>
                <a:spcPts val="1600"/>
              </a:spcBef>
              <a:spcAft>
                <a:spcPts val="0"/>
              </a:spcAft>
              <a:buClr>
                <a:schemeClr val="accent2"/>
              </a:buClr>
              <a:buSzPts val="2600"/>
              <a:buChar char="○"/>
              <a:defRPr sz="2600">
                <a:solidFill>
                  <a:schemeClr val="accent2"/>
                </a:solidFill>
              </a:defRPr>
            </a:lvl2pPr>
            <a:lvl3pPr indent="-393700" lvl="2" marL="1371600" rtl="0">
              <a:spcBef>
                <a:spcPts val="1600"/>
              </a:spcBef>
              <a:spcAft>
                <a:spcPts val="0"/>
              </a:spcAft>
              <a:buClr>
                <a:schemeClr val="accent2"/>
              </a:buClr>
              <a:buSzPts val="2600"/>
              <a:buChar char="■"/>
              <a:defRPr sz="2600">
                <a:solidFill>
                  <a:schemeClr val="accent2"/>
                </a:solidFill>
              </a:defRPr>
            </a:lvl3pPr>
            <a:lvl4pPr indent="-393700" lvl="3" marL="1828800" rtl="0">
              <a:spcBef>
                <a:spcPts val="1600"/>
              </a:spcBef>
              <a:spcAft>
                <a:spcPts val="0"/>
              </a:spcAft>
              <a:buClr>
                <a:schemeClr val="accent2"/>
              </a:buClr>
              <a:buSzPts val="2600"/>
              <a:buChar char="●"/>
              <a:defRPr sz="2600">
                <a:solidFill>
                  <a:schemeClr val="accent2"/>
                </a:solidFill>
              </a:defRPr>
            </a:lvl4pPr>
            <a:lvl5pPr indent="-393700" lvl="4" marL="2286000" rtl="0">
              <a:spcBef>
                <a:spcPts val="1600"/>
              </a:spcBef>
              <a:spcAft>
                <a:spcPts val="0"/>
              </a:spcAft>
              <a:buClr>
                <a:schemeClr val="accent2"/>
              </a:buClr>
              <a:buSzPts val="2600"/>
              <a:buChar char="○"/>
              <a:defRPr sz="2600">
                <a:solidFill>
                  <a:schemeClr val="accent2"/>
                </a:solidFill>
              </a:defRPr>
            </a:lvl5pPr>
            <a:lvl6pPr indent="-393700" lvl="5" marL="2743200" rtl="0">
              <a:spcBef>
                <a:spcPts val="1600"/>
              </a:spcBef>
              <a:spcAft>
                <a:spcPts val="0"/>
              </a:spcAft>
              <a:buClr>
                <a:schemeClr val="accent2"/>
              </a:buClr>
              <a:buSzPts val="2600"/>
              <a:buChar char="■"/>
              <a:defRPr sz="2600">
                <a:solidFill>
                  <a:schemeClr val="accent2"/>
                </a:solidFill>
              </a:defRPr>
            </a:lvl6pPr>
            <a:lvl7pPr indent="-393700" lvl="6" marL="3200400" rtl="0">
              <a:spcBef>
                <a:spcPts val="1600"/>
              </a:spcBef>
              <a:spcAft>
                <a:spcPts val="0"/>
              </a:spcAft>
              <a:buClr>
                <a:schemeClr val="accent2"/>
              </a:buClr>
              <a:buSzPts val="2600"/>
              <a:buChar char="●"/>
              <a:defRPr sz="2600">
                <a:solidFill>
                  <a:schemeClr val="accent2"/>
                </a:solidFill>
              </a:defRPr>
            </a:lvl7pPr>
            <a:lvl8pPr indent="-393700" lvl="7" marL="3657600" rtl="0">
              <a:spcBef>
                <a:spcPts val="1600"/>
              </a:spcBef>
              <a:spcAft>
                <a:spcPts val="0"/>
              </a:spcAft>
              <a:buClr>
                <a:schemeClr val="accent2"/>
              </a:buClr>
              <a:buSzPts val="2600"/>
              <a:buChar char="○"/>
              <a:defRPr sz="2600">
                <a:solidFill>
                  <a:schemeClr val="accent2"/>
                </a:solidFill>
              </a:defRPr>
            </a:lvl8pPr>
            <a:lvl9pPr indent="-393700" lvl="8" marL="4114800" rtl="0">
              <a:spcBef>
                <a:spcPts val="1600"/>
              </a:spcBef>
              <a:spcAft>
                <a:spcPts val="1600"/>
              </a:spcAft>
              <a:buClr>
                <a:schemeClr val="accent2"/>
              </a:buClr>
              <a:buSzPts val="2600"/>
              <a:buChar char="■"/>
              <a:defRPr sz="2600">
                <a:solidFill>
                  <a:schemeClr val="accent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bright">
  <p:cSld name="CUSTOM_6_1">
    <p:bg>
      <p:bgPr>
        <a:solidFill>
          <a:srgbClr val="FFFFFF"/>
        </a:solidFill>
      </p:bgPr>
    </p:bg>
    <p:spTree>
      <p:nvGrpSpPr>
        <p:cNvPr id="16" name="Shape 16"/>
        <p:cNvGrpSpPr/>
        <p:nvPr/>
      </p:nvGrpSpPr>
      <p:grpSpPr>
        <a:xfrm>
          <a:off x="0" y="0"/>
          <a:ext cx="0" cy="0"/>
          <a:chOff x="0" y="0"/>
          <a:chExt cx="0" cy="0"/>
        </a:xfrm>
      </p:grpSpPr>
      <p:sp>
        <p:nvSpPr>
          <p:cNvPr id="17" name="Google Shape;17;p4"/>
          <p:cNvSpPr txBox="1"/>
          <p:nvPr>
            <p:ph idx="1" type="body"/>
          </p:nvPr>
        </p:nvSpPr>
        <p:spPr>
          <a:xfrm>
            <a:off x="457948" y="1216152"/>
            <a:ext cx="7470600" cy="3213300"/>
          </a:xfrm>
          <a:prstGeom prst="rect">
            <a:avLst/>
          </a:prstGeom>
        </p:spPr>
        <p:txBody>
          <a:bodyPr anchorCtr="0" anchor="t" bIns="0" lIns="0" spcFirstLastPara="1" rIns="0" wrap="square" tIns="0">
            <a:noAutofit/>
          </a:bodyPr>
          <a:lstStyle>
            <a:lvl1pPr indent="-342900" lvl="0" marL="457200" rtl="0">
              <a:spcBef>
                <a:spcPts val="0"/>
              </a:spcBef>
              <a:spcAft>
                <a:spcPts val="0"/>
              </a:spcAft>
              <a:buClr>
                <a:srgbClr val="046B99"/>
              </a:buClr>
              <a:buSzPts val="1800"/>
              <a:buFont typeface="Helvetica Neue"/>
              <a:buAutoNum type="arabicPeriod"/>
              <a:defRPr b="1" sz="1800">
                <a:solidFill>
                  <a:srgbClr val="1C304A"/>
                </a:solidFill>
                <a:latin typeface="Helvetica Neue"/>
                <a:ea typeface="Helvetica Neue"/>
                <a:cs typeface="Helvetica Neue"/>
                <a:sym typeface="Helvetica Neue"/>
              </a:defRPr>
            </a:lvl1pPr>
            <a:lvl2pPr indent="-342900" lvl="1" marL="914400" rtl="0">
              <a:spcBef>
                <a:spcPts val="1600"/>
              </a:spcBef>
              <a:spcAft>
                <a:spcPts val="0"/>
              </a:spcAft>
              <a:buClr>
                <a:srgbClr val="046B99"/>
              </a:buClr>
              <a:buSzPts val="1800"/>
              <a:buFont typeface="Helvetica Neue"/>
              <a:buAutoNum type="alphaLcPeriod"/>
              <a:defRPr b="1" sz="1800">
                <a:solidFill>
                  <a:srgbClr val="1C304A"/>
                </a:solidFill>
                <a:latin typeface="Helvetica Neue"/>
                <a:ea typeface="Helvetica Neue"/>
                <a:cs typeface="Helvetica Neue"/>
                <a:sym typeface="Helvetica Neue"/>
              </a:defRPr>
            </a:lvl2pPr>
            <a:lvl3pPr indent="-342900" lvl="2" marL="1371600" rtl="0">
              <a:spcBef>
                <a:spcPts val="1600"/>
              </a:spcBef>
              <a:spcAft>
                <a:spcPts val="0"/>
              </a:spcAft>
              <a:buClr>
                <a:srgbClr val="046B99"/>
              </a:buClr>
              <a:buSzPts val="1800"/>
              <a:buFont typeface="Helvetica Neue"/>
              <a:buAutoNum type="romanLcPeriod"/>
              <a:defRPr b="1" sz="1800">
                <a:solidFill>
                  <a:srgbClr val="1C304A"/>
                </a:solidFill>
                <a:latin typeface="Helvetica Neue"/>
                <a:ea typeface="Helvetica Neue"/>
                <a:cs typeface="Helvetica Neue"/>
                <a:sym typeface="Helvetica Neue"/>
              </a:defRPr>
            </a:lvl3pPr>
            <a:lvl4pPr indent="-342900" lvl="3" marL="1828800" rtl="0">
              <a:spcBef>
                <a:spcPts val="1600"/>
              </a:spcBef>
              <a:spcAft>
                <a:spcPts val="0"/>
              </a:spcAft>
              <a:buClr>
                <a:srgbClr val="046B99"/>
              </a:buClr>
              <a:buSzPts val="1800"/>
              <a:buFont typeface="Helvetica Neue"/>
              <a:buAutoNum type="arabicPeriod"/>
              <a:defRPr b="1" sz="1800">
                <a:solidFill>
                  <a:srgbClr val="1C304A"/>
                </a:solidFill>
                <a:latin typeface="Helvetica Neue"/>
                <a:ea typeface="Helvetica Neue"/>
                <a:cs typeface="Helvetica Neue"/>
                <a:sym typeface="Helvetica Neue"/>
              </a:defRPr>
            </a:lvl4pPr>
            <a:lvl5pPr indent="-342900" lvl="4" marL="2286000" rtl="0">
              <a:spcBef>
                <a:spcPts val="1600"/>
              </a:spcBef>
              <a:spcAft>
                <a:spcPts val="0"/>
              </a:spcAft>
              <a:buClr>
                <a:srgbClr val="046B99"/>
              </a:buClr>
              <a:buSzPts val="1800"/>
              <a:buFont typeface="Helvetica Neue"/>
              <a:buAutoNum type="alphaLcPeriod"/>
              <a:defRPr b="1" sz="1800">
                <a:solidFill>
                  <a:srgbClr val="1C304A"/>
                </a:solidFill>
                <a:latin typeface="Helvetica Neue"/>
                <a:ea typeface="Helvetica Neue"/>
                <a:cs typeface="Helvetica Neue"/>
                <a:sym typeface="Helvetica Neue"/>
              </a:defRPr>
            </a:lvl5pPr>
            <a:lvl6pPr indent="-342900" lvl="5" marL="2743200" rtl="0">
              <a:spcBef>
                <a:spcPts val="1600"/>
              </a:spcBef>
              <a:spcAft>
                <a:spcPts val="0"/>
              </a:spcAft>
              <a:buClr>
                <a:srgbClr val="046B99"/>
              </a:buClr>
              <a:buSzPts val="1800"/>
              <a:buFont typeface="Helvetica Neue"/>
              <a:buAutoNum type="romanLcPeriod"/>
              <a:defRPr b="1" sz="1800">
                <a:solidFill>
                  <a:srgbClr val="1C304A"/>
                </a:solidFill>
                <a:latin typeface="Helvetica Neue"/>
                <a:ea typeface="Helvetica Neue"/>
                <a:cs typeface="Helvetica Neue"/>
                <a:sym typeface="Helvetica Neue"/>
              </a:defRPr>
            </a:lvl6pPr>
            <a:lvl7pPr indent="-342900" lvl="6" marL="3200400" rtl="0">
              <a:spcBef>
                <a:spcPts val="1600"/>
              </a:spcBef>
              <a:spcAft>
                <a:spcPts val="0"/>
              </a:spcAft>
              <a:buClr>
                <a:srgbClr val="046B99"/>
              </a:buClr>
              <a:buSzPts val="1800"/>
              <a:buFont typeface="Helvetica Neue"/>
              <a:buAutoNum type="arabicPeriod"/>
              <a:defRPr b="1" sz="1800">
                <a:solidFill>
                  <a:srgbClr val="1C304A"/>
                </a:solidFill>
                <a:latin typeface="Helvetica Neue"/>
                <a:ea typeface="Helvetica Neue"/>
                <a:cs typeface="Helvetica Neue"/>
                <a:sym typeface="Helvetica Neue"/>
              </a:defRPr>
            </a:lvl7pPr>
            <a:lvl8pPr indent="-342900" lvl="7" marL="3657600" rtl="0">
              <a:spcBef>
                <a:spcPts val="1600"/>
              </a:spcBef>
              <a:spcAft>
                <a:spcPts val="0"/>
              </a:spcAft>
              <a:buClr>
                <a:srgbClr val="046B99"/>
              </a:buClr>
              <a:buSzPts val="1800"/>
              <a:buFont typeface="Helvetica Neue"/>
              <a:buAutoNum type="alphaLcPeriod"/>
              <a:defRPr b="1" sz="1800">
                <a:solidFill>
                  <a:srgbClr val="1C304A"/>
                </a:solidFill>
                <a:latin typeface="Helvetica Neue"/>
                <a:ea typeface="Helvetica Neue"/>
                <a:cs typeface="Helvetica Neue"/>
                <a:sym typeface="Helvetica Neue"/>
              </a:defRPr>
            </a:lvl8pPr>
            <a:lvl9pPr indent="-342900" lvl="8" marL="4114800" rtl="0">
              <a:spcBef>
                <a:spcPts val="1600"/>
              </a:spcBef>
              <a:spcAft>
                <a:spcPts val="1600"/>
              </a:spcAft>
              <a:buClr>
                <a:srgbClr val="1C304A"/>
              </a:buClr>
              <a:buSzPts val="1800"/>
              <a:buFont typeface="Helvetica Neue"/>
              <a:buAutoNum type="romanLcPeriod"/>
              <a:defRPr b="1" sz="1800">
                <a:solidFill>
                  <a:srgbClr val="1C304A"/>
                </a:solidFill>
                <a:latin typeface="Helvetica Neue"/>
                <a:ea typeface="Helvetica Neue"/>
                <a:cs typeface="Helvetica Neue"/>
                <a:sym typeface="Helvetica Neue"/>
              </a:defRPr>
            </a:lvl9pPr>
          </a:lstStyle>
          <a:p/>
        </p:txBody>
      </p:sp>
      <p:sp>
        <p:nvSpPr>
          <p:cNvPr id="18" name="Google Shape;18;p4"/>
          <p:cNvSpPr txBox="1"/>
          <p:nvPr>
            <p:ph type="title"/>
          </p:nvPr>
        </p:nvSpPr>
        <p:spPr>
          <a:xfrm>
            <a:off x="457200" y="640080"/>
            <a:ext cx="7470600" cy="493800"/>
          </a:xfrm>
          <a:prstGeom prst="rect">
            <a:avLst/>
          </a:prstGeom>
        </p:spPr>
        <p:txBody>
          <a:bodyPr anchorCtr="0" anchor="t" bIns="0" lIns="0" spcFirstLastPara="1" rIns="0" wrap="square" tIns="0">
            <a:noAutofit/>
          </a:bodyPr>
          <a:lstStyle>
            <a:lvl1pPr lvl="0" rtl="0">
              <a:spcBef>
                <a:spcPts val="0"/>
              </a:spcBef>
              <a:spcAft>
                <a:spcPts val="0"/>
              </a:spcAft>
              <a:buNone/>
              <a:defRPr>
                <a:solidFill>
                  <a:srgbClr val="1C304A"/>
                </a:solidFill>
              </a:defRPr>
            </a:lvl1pPr>
            <a:lvl2pPr lvl="1" rtl="0">
              <a:spcBef>
                <a:spcPts val="0"/>
              </a:spcBef>
              <a:spcAft>
                <a:spcPts val="0"/>
              </a:spcAft>
              <a:buNone/>
              <a:defRPr>
                <a:solidFill>
                  <a:srgbClr val="046B99"/>
                </a:solidFill>
              </a:defRPr>
            </a:lvl2pPr>
            <a:lvl3pPr lvl="2" rtl="0">
              <a:spcBef>
                <a:spcPts val="0"/>
              </a:spcBef>
              <a:spcAft>
                <a:spcPts val="0"/>
              </a:spcAft>
              <a:buNone/>
              <a:defRPr>
                <a:solidFill>
                  <a:srgbClr val="046B99"/>
                </a:solidFill>
              </a:defRPr>
            </a:lvl3pPr>
            <a:lvl4pPr lvl="3" rtl="0">
              <a:spcBef>
                <a:spcPts val="0"/>
              </a:spcBef>
              <a:spcAft>
                <a:spcPts val="0"/>
              </a:spcAft>
              <a:buNone/>
              <a:defRPr>
                <a:solidFill>
                  <a:srgbClr val="046B99"/>
                </a:solidFill>
              </a:defRPr>
            </a:lvl4pPr>
            <a:lvl5pPr lvl="4" rtl="0">
              <a:spcBef>
                <a:spcPts val="0"/>
              </a:spcBef>
              <a:spcAft>
                <a:spcPts val="0"/>
              </a:spcAft>
              <a:buNone/>
              <a:defRPr>
                <a:solidFill>
                  <a:srgbClr val="046B99"/>
                </a:solidFill>
              </a:defRPr>
            </a:lvl5pPr>
            <a:lvl6pPr lvl="5" rtl="0">
              <a:spcBef>
                <a:spcPts val="0"/>
              </a:spcBef>
              <a:spcAft>
                <a:spcPts val="0"/>
              </a:spcAft>
              <a:buNone/>
              <a:defRPr>
                <a:solidFill>
                  <a:srgbClr val="046B99"/>
                </a:solidFill>
              </a:defRPr>
            </a:lvl6pPr>
            <a:lvl7pPr lvl="6" rtl="0">
              <a:spcBef>
                <a:spcPts val="0"/>
              </a:spcBef>
              <a:spcAft>
                <a:spcPts val="0"/>
              </a:spcAft>
              <a:buNone/>
              <a:defRPr>
                <a:solidFill>
                  <a:srgbClr val="046B99"/>
                </a:solidFill>
              </a:defRPr>
            </a:lvl7pPr>
            <a:lvl8pPr lvl="7" rtl="0">
              <a:spcBef>
                <a:spcPts val="0"/>
              </a:spcBef>
              <a:spcAft>
                <a:spcPts val="0"/>
              </a:spcAft>
              <a:buNone/>
              <a:defRPr>
                <a:solidFill>
                  <a:srgbClr val="046B99"/>
                </a:solidFill>
              </a:defRPr>
            </a:lvl8pPr>
            <a:lvl9pPr lvl="8" rtl="0">
              <a:spcBef>
                <a:spcPts val="0"/>
              </a:spcBef>
              <a:spcAft>
                <a:spcPts val="0"/>
              </a:spcAft>
              <a:buNone/>
              <a:defRPr>
                <a:solidFill>
                  <a:srgbClr val="046B99"/>
                </a:solidFill>
              </a:defRPr>
            </a:lvl9pPr>
          </a:lstStyle>
          <a:p/>
        </p:txBody>
      </p:sp>
      <p:sp>
        <p:nvSpPr>
          <p:cNvPr id="19" name="Google Shape;19;p4"/>
          <p:cNvSpPr/>
          <p:nvPr/>
        </p:nvSpPr>
        <p:spPr>
          <a:xfrm>
            <a:off x="457200" y="418200"/>
            <a:ext cx="594300" cy="78000"/>
          </a:xfrm>
          <a:prstGeom prst="rect">
            <a:avLst/>
          </a:prstGeom>
          <a:solidFill>
            <a:srgbClr val="00C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403">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217" name="Shape 217"/>
        <p:cNvGrpSpPr/>
        <p:nvPr/>
      </p:nvGrpSpPr>
      <p:grpSpPr>
        <a:xfrm>
          <a:off x="0" y="0"/>
          <a:ext cx="0" cy="0"/>
          <a:chOff x="0" y="0"/>
          <a:chExt cx="0" cy="0"/>
        </a:xfrm>
      </p:grpSpPr>
      <p:sp>
        <p:nvSpPr>
          <p:cNvPr id="218" name="Google Shape;218;p31"/>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9" name="Google Shape;219;p31"/>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220" name="Google Shape;22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21" name="Shape 221"/>
        <p:cNvGrpSpPr/>
        <p:nvPr/>
      </p:nvGrpSpPr>
      <p:grpSpPr>
        <a:xfrm>
          <a:off x="0" y="0"/>
          <a:ext cx="0" cy="0"/>
          <a:chOff x="0" y="0"/>
          <a:chExt cx="0" cy="0"/>
        </a:xfrm>
      </p:grpSpPr>
      <p:sp>
        <p:nvSpPr>
          <p:cNvPr id="222" name="Google Shape;222;p32"/>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3" name="Google Shape;223;p32"/>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224" name="Google Shape;22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225" name="Shape 225"/>
        <p:cNvGrpSpPr/>
        <p:nvPr/>
      </p:nvGrpSpPr>
      <p:grpSpPr>
        <a:xfrm>
          <a:off x="0" y="0"/>
          <a:ext cx="0" cy="0"/>
          <a:chOff x="0" y="0"/>
          <a:chExt cx="0" cy="0"/>
        </a:xfrm>
      </p:grpSpPr>
      <p:sp>
        <p:nvSpPr>
          <p:cNvPr id="226" name="Google Shape;226;p33"/>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7" name="Google Shape;227;p33"/>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228" name="Google Shape;22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9" name="Shape 229"/>
        <p:cNvGrpSpPr/>
        <p:nvPr/>
      </p:nvGrpSpPr>
      <p:grpSpPr>
        <a:xfrm>
          <a:off x="0" y="0"/>
          <a:ext cx="0" cy="0"/>
          <a:chOff x="0" y="0"/>
          <a:chExt cx="0" cy="0"/>
        </a:xfrm>
      </p:grpSpPr>
      <p:sp>
        <p:nvSpPr>
          <p:cNvPr id="230" name="Google Shape;230;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31" name="Google Shape;231;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32" name="Google Shape;232;p34"/>
          <p:cNvSpPr txBox="1"/>
          <p:nvPr>
            <p:ph idx="12" type="sldNum"/>
          </p:nvPr>
        </p:nvSpPr>
        <p:spPr>
          <a:xfrm>
            <a:off x="8507083" y="4749892"/>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Divider bright">
  <p:cSld name="CUSTOM_3_1_1">
    <p:bg>
      <p:bgPr>
        <a:solidFill>
          <a:srgbClr val="00CFFF"/>
        </a:solidFill>
      </p:bgPr>
    </p:bg>
    <p:spTree>
      <p:nvGrpSpPr>
        <p:cNvPr id="20" name="Shape 20"/>
        <p:cNvGrpSpPr/>
        <p:nvPr/>
      </p:nvGrpSpPr>
      <p:grpSpPr>
        <a:xfrm>
          <a:off x="0" y="0"/>
          <a:ext cx="0" cy="0"/>
          <a:chOff x="0" y="0"/>
          <a:chExt cx="0" cy="0"/>
        </a:xfrm>
      </p:grpSpPr>
      <p:sp>
        <p:nvSpPr>
          <p:cNvPr id="21" name="Google Shape;21;p5"/>
          <p:cNvSpPr txBox="1"/>
          <p:nvPr/>
        </p:nvSpPr>
        <p:spPr>
          <a:xfrm>
            <a:off x="712850" y="536207"/>
            <a:ext cx="7386600" cy="373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6000">
                <a:solidFill>
                  <a:srgbClr val="FFFFFF"/>
                </a:solidFill>
                <a:latin typeface="Helvetica Neue"/>
                <a:ea typeface="Helvetica Neue"/>
                <a:cs typeface="Helvetica Neue"/>
                <a:sym typeface="Helvetica Neue"/>
              </a:rPr>
              <a:t> </a:t>
            </a:r>
            <a:endParaRPr b="1" sz="6000">
              <a:solidFill>
                <a:srgbClr val="1C304A"/>
              </a:solidFill>
              <a:latin typeface="Helvetica Neue"/>
              <a:ea typeface="Helvetica Neue"/>
              <a:cs typeface="Helvetica Neue"/>
              <a:sym typeface="Helvetica Neue"/>
            </a:endParaRPr>
          </a:p>
        </p:txBody>
      </p:sp>
      <p:sp>
        <p:nvSpPr>
          <p:cNvPr id="22" name="Google Shape;22;p5"/>
          <p:cNvSpPr txBox="1"/>
          <p:nvPr>
            <p:ph type="title"/>
          </p:nvPr>
        </p:nvSpPr>
        <p:spPr>
          <a:xfrm>
            <a:off x="457198" y="1126952"/>
            <a:ext cx="7388400" cy="2889600"/>
          </a:xfrm>
          <a:prstGeom prst="rect">
            <a:avLst/>
          </a:prstGeom>
        </p:spPr>
        <p:txBody>
          <a:bodyPr anchorCtr="0" anchor="ctr" bIns="0" lIns="0" spcFirstLastPara="1" rIns="0" wrap="square" tIns="0">
            <a:noAutofit/>
          </a:bodyPr>
          <a:lstStyle>
            <a:lvl1pPr lvl="0" rtl="0">
              <a:spcBef>
                <a:spcPts val="0"/>
              </a:spcBef>
              <a:spcAft>
                <a:spcPts val="0"/>
              </a:spcAft>
              <a:buNone/>
              <a:defRPr sz="6000"/>
            </a:lvl1pPr>
            <a:lvl2pPr lvl="1" rtl="0">
              <a:spcBef>
                <a:spcPts val="0"/>
              </a:spcBef>
              <a:spcAft>
                <a:spcPts val="0"/>
              </a:spcAft>
              <a:buNone/>
              <a:defRPr sz="6000"/>
            </a:lvl2pPr>
            <a:lvl3pPr lvl="2" rtl="0">
              <a:spcBef>
                <a:spcPts val="0"/>
              </a:spcBef>
              <a:spcAft>
                <a:spcPts val="0"/>
              </a:spcAft>
              <a:buNone/>
              <a:defRPr sz="6000"/>
            </a:lvl3pPr>
            <a:lvl4pPr lvl="3" rtl="0">
              <a:spcBef>
                <a:spcPts val="0"/>
              </a:spcBef>
              <a:spcAft>
                <a:spcPts val="0"/>
              </a:spcAft>
              <a:buNone/>
              <a:defRPr sz="6000"/>
            </a:lvl4pPr>
            <a:lvl5pPr lvl="4" rtl="0">
              <a:spcBef>
                <a:spcPts val="0"/>
              </a:spcBef>
              <a:spcAft>
                <a:spcPts val="0"/>
              </a:spcAft>
              <a:buNone/>
              <a:defRPr sz="6000"/>
            </a:lvl5pPr>
            <a:lvl6pPr lvl="5" rtl="0">
              <a:spcBef>
                <a:spcPts val="0"/>
              </a:spcBef>
              <a:spcAft>
                <a:spcPts val="0"/>
              </a:spcAft>
              <a:buNone/>
              <a:defRPr sz="6000"/>
            </a:lvl6pPr>
            <a:lvl7pPr lvl="6" rtl="0">
              <a:spcBef>
                <a:spcPts val="0"/>
              </a:spcBef>
              <a:spcAft>
                <a:spcPts val="0"/>
              </a:spcAft>
              <a:buNone/>
              <a:defRPr sz="6000"/>
            </a:lvl7pPr>
            <a:lvl8pPr lvl="7" rtl="0">
              <a:spcBef>
                <a:spcPts val="0"/>
              </a:spcBef>
              <a:spcAft>
                <a:spcPts val="0"/>
              </a:spcAft>
              <a:buNone/>
              <a:defRPr sz="6000"/>
            </a:lvl8pPr>
            <a:lvl9pPr lvl="8" rtl="0">
              <a:spcBef>
                <a:spcPts val="0"/>
              </a:spcBef>
              <a:spcAft>
                <a:spcPts val="0"/>
              </a:spcAft>
              <a:buNone/>
              <a:defRPr sz="6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Divider dark ">
  <p:cSld name="CUSTOM_4_1">
    <p:bg>
      <p:bgPr>
        <a:solidFill>
          <a:srgbClr val="1C304A"/>
        </a:solidFill>
      </p:bgPr>
    </p:bg>
    <p:spTree>
      <p:nvGrpSpPr>
        <p:cNvPr id="23" name="Shape 23"/>
        <p:cNvGrpSpPr/>
        <p:nvPr/>
      </p:nvGrpSpPr>
      <p:grpSpPr>
        <a:xfrm>
          <a:off x="0" y="0"/>
          <a:ext cx="0" cy="0"/>
          <a:chOff x="0" y="0"/>
          <a:chExt cx="0" cy="0"/>
        </a:xfrm>
      </p:grpSpPr>
      <p:sp>
        <p:nvSpPr>
          <p:cNvPr id="24" name="Google Shape;24;p6"/>
          <p:cNvSpPr txBox="1"/>
          <p:nvPr/>
        </p:nvSpPr>
        <p:spPr>
          <a:xfrm>
            <a:off x="712850" y="536207"/>
            <a:ext cx="7386600" cy="373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6000">
                <a:solidFill>
                  <a:srgbClr val="00CFFF"/>
                </a:solidFill>
                <a:latin typeface="Helvetica Neue"/>
                <a:ea typeface="Helvetica Neue"/>
                <a:cs typeface="Helvetica Neue"/>
                <a:sym typeface="Helvetica Neue"/>
              </a:rPr>
              <a:t> </a:t>
            </a:r>
            <a:endParaRPr b="1" sz="6000">
              <a:solidFill>
                <a:srgbClr val="00CFFF"/>
              </a:solidFill>
              <a:latin typeface="Helvetica Neue"/>
              <a:ea typeface="Helvetica Neue"/>
              <a:cs typeface="Helvetica Neue"/>
              <a:sym typeface="Helvetica Neue"/>
            </a:endParaRPr>
          </a:p>
        </p:txBody>
      </p:sp>
      <p:sp>
        <p:nvSpPr>
          <p:cNvPr id="25" name="Google Shape;25;p6"/>
          <p:cNvSpPr txBox="1"/>
          <p:nvPr>
            <p:ph type="title"/>
          </p:nvPr>
        </p:nvSpPr>
        <p:spPr>
          <a:xfrm>
            <a:off x="457198" y="1126952"/>
            <a:ext cx="7388400" cy="2889600"/>
          </a:xfrm>
          <a:prstGeom prst="rect">
            <a:avLst/>
          </a:prstGeom>
        </p:spPr>
        <p:txBody>
          <a:bodyPr anchorCtr="0" anchor="ctr" bIns="0" lIns="0" spcFirstLastPara="1" rIns="0" wrap="square" tIns="0">
            <a:noAutofit/>
          </a:bodyPr>
          <a:lstStyle>
            <a:lvl1pPr lvl="0" rtl="0">
              <a:spcBef>
                <a:spcPts val="0"/>
              </a:spcBef>
              <a:spcAft>
                <a:spcPts val="0"/>
              </a:spcAft>
              <a:buNone/>
              <a:defRPr sz="6000">
                <a:solidFill>
                  <a:srgbClr val="00CFFF"/>
                </a:solidFill>
              </a:defRPr>
            </a:lvl1pPr>
            <a:lvl2pPr lvl="1" rtl="0">
              <a:spcBef>
                <a:spcPts val="0"/>
              </a:spcBef>
              <a:spcAft>
                <a:spcPts val="0"/>
              </a:spcAft>
              <a:buNone/>
              <a:defRPr sz="6000">
                <a:solidFill>
                  <a:srgbClr val="00CFFF"/>
                </a:solidFill>
              </a:defRPr>
            </a:lvl2pPr>
            <a:lvl3pPr lvl="2" rtl="0">
              <a:spcBef>
                <a:spcPts val="0"/>
              </a:spcBef>
              <a:spcAft>
                <a:spcPts val="0"/>
              </a:spcAft>
              <a:buNone/>
              <a:defRPr sz="6000">
                <a:solidFill>
                  <a:srgbClr val="00CFFF"/>
                </a:solidFill>
              </a:defRPr>
            </a:lvl3pPr>
            <a:lvl4pPr lvl="3" rtl="0">
              <a:spcBef>
                <a:spcPts val="0"/>
              </a:spcBef>
              <a:spcAft>
                <a:spcPts val="0"/>
              </a:spcAft>
              <a:buNone/>
              <a:defRPr sz="6000">
                <a:solidFill>
                  <a:srgbClr val="00CFFF"/>
                </a:solidFill>
              </a:defRPr>
            </a:lvl4pPr>
            <a:lvl5pPr lvl="4" rtl="0">
              <a:spcBef>
                <a:spcPts val="0"/>
              </a:spcBef>
              <a:spcAft>
                <a:spcPts val="0"/>
              </a:spcAft>
              <a:buNone/>
              <a:defRPr sz="6000">
                <a:solidFill>
                  <a:srgbClr val="00CFFF"/>
                </a:solidFill>
              </a:defRPr>
            </a:lvl5pPr>
            <a:lvl6pPr lvl="5" rtl="0">
              <a:spcBef>
                <a:spcPts val="0"/>
              </a:spcBef>
              <a:spcAft>
                <a:spcPts val="0"/>
              </a:spcAft>
              <a:buNone/>
              <a:defRPr sz="6000">
                <a:solidFill>
                  <a:srgbClr val="00CFFF"/>
                </a:solidFill>
              </a:defRPr>
            </a:lvl6pPr>
            <a:lvl7pPr lvl="6" rtl="0">
              <a:spcBef>
                <a:spcPts val="0"/>
              </a:spcBef>
              <a:spcAft>
                <a:spcPts val="0"/>
              </a:spcAft>
              <a:buNone/>
              <a:defRPr sz="6000">
                <a:solidFill>
                  <a:srgbClr val="00CFFF"/>
                </a:solidFill>
              </a:defRPr>
            </a:lvl7pPr>
            <a:lvl8pPr lvl="7" rtl="0">
              <a:spcBef>
                <a:spcPts val="0"/>
              </a:spcBef>
              <a:spcAft>
                <a:spcPts val="0"/>
              </a:spcAft>
              <a:buNone/>
              <a:defRPr sz="6000">
                <a:solidFill>
                  <a:srgbClr val="00CFFF"/>
                </a:solidFill>
              </a:defRPr>
            </a:lvl8pPr>
            <a:lvl9pPr lvl="8" rtl="0">
              <a:spcBef>
                <a:spcPts val="0"/>
              </a:spcBef>
              <a:spcAft>
                <a:spcPts val="0"/>
              </a:spcAft>
              <a:buNone/>
              <a:defRPr sz="6000">
                <a:solidFill>
                  <a:srgbClr val="00C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Light">
  <p:cSld name="TITLE_AND_BODY_2_1_1_1_1_2">
    <p:bg>
      <p:bgPr>
        <a:solidFill>
          <a:srgbClr val="FFFFFF"/>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457198" y="640080"/>
            <a:ext cx="7386600" cy="844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2600"/>
              <a:buNone/>
              <a:defRPr b="1" sz="2600">
                <a:solidFill>
                  <a:srgbClr val="1C304A"/>
                </a:solidFill>
              </a:defRPr>
            </a:lvl1pPr>
            <a:lvl2pPr lvl="1" rtl="0" algn="ctr">
              <a:lnSpc>
                <a:spcPct val="100000"/>
              </a:lnSpc>
              <a:spcBef>
                <a:spcPts val="0"/>
              </a:spcBef>
              <a:spcAft>
                <a:spcPts val="0"/>
              </a:spcAft>
              <a:buClr>
                <a:srgbClr val="1C304A"/>
              </a:buClr>
              <a:buSzPts val="2800"/>
              <a:buNone/>
              <a:defRPr>
                <a:solidFill>
                  <a:srgbClr val="1C304A"/>
                </a:solidFill>
              </a:defRPr>
            </a:lvl2pPr>
            <a:lvl3pPr lvl="2" rtl="0" algn="ctr">
              <a:lnSpc>
                <a:spcPct val="100000"/>
              </a:lnSpc>
              <a:spcBef>
                <a:spcPts val="0"/>
              </a:spcBef>
              <a:spcAft>
                <a:spcPts val="0"/>
              </a:spcAft>
              <a:buClr>
                <a:srgbClr val="1C304A"/>
              </a:buClr>
              <a:buSzPts val="2800"/>
              <a:buNone/>
              <a:defRPr>
                <a:solidFill>
                  <a:srgbClr val="1C304A"/>
                </a:solidFill>
              </a:defRPr>
            </a:lvl3pPr>
            <a:lvl4pPr lvl="3" rtl="0" algn="ctr">
              <a:lnSpc>
                <a:spcPct val="100000"/>
              </a:lnSpc>
              <a:spcBef>
                <a:spcPts val="0"/>
              </a:spcBef>
              <a:spcAft>
                <a:spcPts val="0"/>
              </a:spcAft>
              <a:buClr>
                <a:srgbClr val="1C304A"/>
              </a:buClr>
              <a:buSzPts val="2800"/>
              <a:buNone/>
              <a:defRPr>
                <a:solidFill>
                  <a:srgbClr val="1C304A"/>
                </a:solidFill>
              </a:defRPr>
            </a:lvl4pPr>
            <a:lvl5pPr lvl="4" rtl="0" algn="ctr">
              <a:lnSpc>
                <a:spcPct val="100000"/>
              </a:lnSpc>
              <a:spcBef>
                <a:spcPts val="0"/>
              </a:spcBef>
              <a:spcAft>
                <a:spcPts val="0"/>
              </a:spcAft>
              <a:buClr>
                <a:srgbClr val="1C304A"/>
              </a:buClr>
              <a:buSzPts val="2800"/>
              <a:buNone/>
              <a:defRPr>
                <a:solidFill>
                  <a:srgbClr val="1C304A"/>
                </a:solidFill>
              </a:defRPr>
            </a:lvl5pPr>
            <a:lvl6pPr lvl="5" rtl="0" algn="ctr">
              <a:lnSpc>
                <a:spcPct val="100000"/>
              </a:lnSpc>
              <a:spcBef>
                <a:spcPts val="0"/>
              </a:spcBef>
              <a:spcAft>
                <a:spcPts val="0"/>
              </a:spcAft>
              <a:buClr>
                <a:srgbClr val="1C304A"/>
              </a:buClr>
              <a:buSzPts val="2800"/>
              <a:buNone/>
              <a:defRPr>
                <a:solidFill>
                  <a:srgbClr val="1C304A"/>
                </a:solidFill>
              </a:defRPr>
            </a:lvl6pPr>
            <a:lvl7pPr lvl="6" rtl="0" algn="ctr">
              <a:lnSpc>
                <a:spcPct val="100000"/>
              </a:lnSpc>
              <a:spcBef>
                <a:spcPts val="0"/>
              </a:spcBef>
              <a:spcAft>
                <a:spcPts val="0"/>
              </a:spcAft>
              <a:buClr>
                <a:srgbClr val="1C304A"/>
              </a:buClr>
              <a:buSzPts val="2800"/>
              <a:buNone/>
              <a:defRPr>
                <a:solidFill>
                  <a:srgbClr val="1C304A"/>
                </a:solidFill>
              </a:defRPr>
            </a:lvl7pPr>
            <a:lvl8pPr lvl="7" rtl="0" algn="ctr">
              <a:lnSpc>
                <a:spcPct val="100000"/>
              </a:lnSpc>
              <a:spcBef>
                <a:spcPts val="0"/>
              </a:spcBef>
              <a:spcAft>
                <a:spcPts val="0"/>
              </a:spcAft>
              <a:buClr>
                <a:srgbClr val="1C304A"/>
              </a:buClr>
              <a:buSzPts val="2800"/>
              <a:buNone/>
              <a:defRPr>
                <a:solidFill>
                  <a:srgbClr val="1C304A"/>
                </a:solidFill>
              </a:defRPr>
            </a:lvl8pPr>
            <a:lvl9pPr lvl="8" rtl="0" algn="ctr">
              <a:lnSpc>
                <a:spcPct val="100000"/>
              </a:lnSpc>
              <a:spcBef>
                <a:spcPts val="0"/>
              </a:spcBef>
              <a:spcAft>
                <a:spcPts val="0"/>
              </a:spcAft>
              <a:buClr>
                <a:srgbClr val="1C304A"/>
              </a:buClr>
              <a:buSzPts val="2800"/>
              <a:buNone/>
              <a:defRPr>
                <a:solidFill>
                  <a:srgbClr val="1C304A"/>
                </a:solidFill>
              </a:defRPr>
            </a:lvl9pPr>
          </a:lstStyle>
          <a:p/>
        </p:txBody>
      </p:sp>
      <p:sp>
        <p:nvSpPr>
          <p:cNvPr id="28" name="Google Shape;28;p7"/>
          <p:cNvSpPr txBox="1"/>
          <p:nvPr>
            <p:ph idx="1" type="body"/>
          </p:nvPr>
        </p:nvSpPr>
        <p:spPr>
          <a:xfrm>
            <a:off x="457198" y="1709928"/>
            <a:ext cx="7802100" cy="30450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rgbClr val="1C304A"/>
              </a:buClr>
              <a:buSzPts val="1800"/>
              <a:buChar char="●"/>
              <a:defRPr sz="1800">
                <a:solidFill>
                  <a:srgbClr val="1C304A"/>
                </a:solidFill>
              </a:defRPr>
            </a:lvl1pPr>
            <a:lvl2pPr indent="-342900" lvl="1" marL="914400" rtl="0" algn="l">
              <a:lnSpc>
                <a:spcPct val="115000"/>
              </a:lnSpc>
              <a:spcBef>
                <a:spcPts val="1600"/>
              </a:spcBef>
              <a:spcAft>
                <a:spcPts val="0"/>
              </a:spcAft>
              <a:buClr>
                <a:srgbClr val="1C304A"/>
              </a:buClr>
              <a:buSzPts val="1800"/>
              <a:buChar char="○"/>
              <a:defRPr sz="1800">
                <a:solidFill>
                  <a:srgbClr val="1C304A"/>
                </a:solidFill>
              </a:defRPr>
            </a:lvl2pPr>
            <a:lvl3pPr indent="-342900" lvl="2" marL="1371600" rtl="0" algn="l">
              <a:lnSpc>
                <a:spcPct val="115000"/>
              </a:lnSpc>
              <a:spcBef>
                <a:spcPts val="1600"/>
              </a:spcBef>
              <a:spcAft>
                <a:spcPts val="0"/>
              </a:spcAft>
              <a:buClr>
                <a:srgbClr val="1C304A"/>
              </a:buClr>
              <a:buSzPts val="1800"/>
              <a:buChar char="■"/>
              <a:defRPr sz="1800">
                <a:solidFill>
                  <a:srgbClr val="1C304A"/>
                </a:solidFill>
              </a:defRPr>
            </a:lvl3pPr>
            <a:lvl4pPr indent="-342900" lvl="3" marL="1828800" rtl="0" algn="l">
              <a:lnSpc>
                <a:spcPct val="115000"/>
              </a:lnSpc>
              <a:spcBef>
                <a:spcPts val="1600"/>
              </a:spcBef>
              <a:spcAft>
                <a:spcPts val="0"/>
              </a:spcAft>
              <a:buClr>
                <a:srgbClr val="1C304A"/>
              </a:buClr>
              <a:buSzPts val="1800"/>
              <a:buChar char="●"/>
              <a:defRPr sz="1800">
                <a:solidFill>
                  <a:srgbClr val="1C304A"/>
                </a:solidFill>
              </a:defRPr>
            </a:lvl4pPr>
            <a:lvl5pPr indent="-342900" lvl="4" marL="2286000" rtl="0" algn="l">
              <a:lnSpc>
                <a:spcPct val="115000"/>
              </a:lnSpc>
              <a:spcBef>
                <a:spcPts val="1600"/>
              </a:spcBef>
              <a:spcAft>
                <a:spcPts val="0"/>
              </a:spcAft>
              <a:buClr>
                <a:srgbClr val="1C304A"/>
              </a:buClr>
              <a:buSzPts val="1800"/>
              <a:buChar char="○"/>
              <a:defRPr sz="1800">
                <a:solidFill>
                  <a:srgbClr val="1C304A"/>
                </a:solidFill>
              </a:defRPr>
            </a:lvl5pPr>
            <a:lvl6pPr indent="-342900" lvl="5" marL="2743200" rtl="0" algn="l">
              <a:lnSpc>
                <a:spcPct val="115000"/>
              </a:lnSpc>
              <a:spcBef>
                <a:spcPts val="1600"/>
              </a:spcBef>
              <a:spcAft>
                <a:spcPts val="0"/>
              </a:spcAft>
              <a:buClr>
                <a:srgbClr val="1C304A"/>
              </a:buClr>
              <a:buSzPts val="1800"/>
              <a:buChar char="■"/>
              <a:defRPr sz="1800">
                <a:solidFill>
                  <a:srgbClr val="1C304A"/>
                </a:solidFill>
              </a:defRPr>
            </a:lvl6pPr>
            <a:lvl7pPr indent="-342900" lvl="6" marL="3200400" rtl="0" algn="l">
              <a:lnSpc>
                <a:spcPct val="115000"/>
              </a:lnSpc>
              <a:spcBef>
                <a:spcPts val="1600"/>
              </a:spcBef>
              <a:spcAft>
                <a:spcPts val="0"/>
              </a:spcAft>
              <a:buClr>
                <a:srgbClr val="1C304A"/>
              </a:buClr>
              <a:buSzPts val="1800"/>
              <a:buChar char="●"/>
              <a:defRPr sz="1800">
                <a:solidFill>
                  <a:srgbClr val="1C304A"/>
                </a:solidFill>
              </a:defRPr>
            </a:lvl7pPr>
            <a:lvl8pPr indent="-342900" lvl="7" marL="3657600" rtl="0" algn="l">
              <a:lnSpc>
                <a:spcPct val="115000"/>
              </a:lnSpc>
              <a:spcBef>
                <a:spcPts val="1600"/>
              </a:spcBef>
              <a:spcAft>
                <a:spcPts val="0"/>
              </a:spcAft>
              <a:buClr>
                <a:srgbClr val="1C304A"/>
              </a:buClr>
              <a:buSzPts val="1800"/>
              <a:buChar char="○"/>
              <a:defRPr sz="1800">
                <a:solidFill>
                  <a:srgbClr val="1C304A"/>
                </a:solidFill>
              </a:defRPr>
            </a:lvl8pPr>
            <a:lvl9pPr indent="-342900" lvl="8" marL="4114800" rtl="0" algn="l">
              <a:lnSpc>
                <a:spcPct val="115000"/>
              </a:lnSpc>
              <a:spcBef>
                <a:spcPts val="1600"/>
              </a:spcBef>
              <a:spcAft>
                <a:spcPts val="1600"/>
              </a:spcAft>
              <a:buClr>
                <a:srgbClr val="1C304A"/>
              </a:buClr>
              <a:buSzPts val="1800"/>
              <a:buChar char="■"/>
              <a:defRPr sz="1800">
                <a:solidFill>
                  <a:srgbClr val="1C304A"/>
                </a:solidFill>
              </a:defRPr>
            </a:lvl9pPr>
          </a:lstStyle>
          <a:p/>
        </p:txBody>
      </p:sp>
      <p:sp>
        <p:nvSpPr>
          <p:cNvPr id="29" name="Google Shape;29;p7"/>
          <p:cNvSpPr/>
          <p:nvPr/>
        </p:nvSpPr>
        <p:spPr>
          <a:xfrm>
            <a:off x="457200" y="418200"/>
            <a:ext cx="594300" cy="78000"/>
          </a:xfrm>
          <a:prstGeom prst="rect">
            <a:avLst/>
          </a:prstGeom>
          <a:solidFill>
            <a:srgbClr val="00C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pos="288">
          <p15:clr>
            <a:srgbClr val="FA7B17"/>
          </p15:clr>
        </p15:guide>
        <p15:guide id="2" pos="2880">
          <p15:clr>
            <a:srgbClr val="FA7B17"/>
          </p15:clr>
        </p15:guide>
        <p15:guide id="3" pos="5472">
          <p15:clr>
            <a:srgbClr val="FA7B17"/>
          </p15:clr>
        </p15:guide>
        <p15:guide id="4" pos="2736">
          <p15:clr>
            <a:srgbClr val="FA7B17"/>
          </p15:clr>
        </p15:guide>
        <p15:guide id="5" pos="3024">
          <p15:clr>
            <a:srgbClr val="FA7B17"/>
          </p15:clr>
        </p15:guide>
        <p15:guide id="6" orient="horz" pos="28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ight" type="secHead">
  <p:cSld name="SECTION_HEADER">
    <p:bg>
      <p:bgPr>
        <a:solidFill>
          <a:srgbClr val="FFFFFF"/>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472950" y="384050"/>
            <a:ext cx="7215900" cy="157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5000"/>
              <a:buNone/>
              <a:defRPr b="1" sz="5000">
                <a:solidFill>
                  <a:srgbClr val="1C304A"/>
                </a:solidFill>
              </a:defRPr>
            </a:lvl1pPr>
            <a:lvl2pPr lvl="1" rtl="0" algn="ctr">
              <a:lnSpc>
                <a:spcPct val="100000"/>
              </a:lnSpc>
              <a:spcBef>
                <a:spcPts val="0"/>
              </a:spcBef>
              <a:spcAft>
                <a:spcPts val="0"/>
              </a:spcAft>
              <a:buClr>
                <a:srgbClr val="1C304A"/>
              </a:buClr>
              <a:buSzPts val="5000"/>
              <a:buNone/>
              <a:defRPr sz="5000">
                <a:solidFill>
                  <a:srgbClr val="1C304A"/>
                </a:solidFill>
              </a:defRPr>
            </a:lvl2pPr>
            <a:lvl3pPr lvl="2" rtl="0" algn="ctr">
              <a:lnSpc>
                <a:spcPct val="100000"/>
              </a:lnSpc>
              <a:spcBef>
                <a:spcPts val="0"/>
              </a:spcBef>
              <a:spcAft>
                <a:spcPts val="0"/>
              </a:spcAft>
              <a:buClr>
                <a:srgbClr val="1C304A"/>
              </a:buClr>
              <a:buSzPts val="5000"/>
              <a:buNone/>
              <a:defRPr sz="5000">
                <a:solidFill>
                  <a:srgbClr val="1C304A"/>
                </a:solidFill>
              </a:defRPr>
            </a:lvl3pPr>
            <a:lvl4pPr lvl="3" rtl="0" algn="ctr">
              <a:lnSpc>
                <a:spcPct val="100000"/>
              </a:lnSpc>
              <a:spcBef>
                <a:spcPts val="0"/>
              </a:spcBef>
              <a:spcAft>
                <a:spcPts val="0"/>
              </a:spcAft>
              <a:buClr>
                <a:srgbClr val="1C304A"/>
              </a:buClr>
              <a:buSzPts val="5000"/>
              <a:buNone/>
              <a:defRPr sz="5000">
                <a:solidFill>
                  <a:srgbClr val="1C304A"/>
                </a:solidFill>
              </a:defRPr>
            </a:lvl4pPr>
            <a:lvl5pPr lvl="4" rtl="0" algn="ctr">
              <a:lnSpc>
                <a:spcPct val="100000"/>
              </a:lnSpc>
              <a:spcBef>
                <a:spcPts val="0"/>
              </a:spcBef>
              <a:spcAft>
                <a:spcPts val="0"/>
              </a:spcAft>
              <a:buClr>
                <a:srgbClr val="1C304A"/>
              </a:buClr>
              <a:buSzPts val="5000"/>
              <a:buNone/>
              <a:defRPr sz="5000">
                <a:solidFill>
                  <a:srgbClr val="1C304A"/>
                </a:solidFill>
              </a:defRPr>
            </a:lvl5pPr>
            <a:lvl6pPr lvl="5" rtl="0" algn="ctr">
              <a:lnSpc>
                <a:spcPct val="100000"/>
              </a:lnSpc>
              <a:spcBef>
                <a:spcPts val="0"/>
              </a:spcBef>
              <a:spcAft>
                <a:spcPts val="0"/>
              </a:spcAft>
              <a:buClr>
                <a:srgbClr val="1C304A"/>
              </a:buClr>
              <a:buSzPts val="5000"/>
              <a:buNone/>
              <a:defRPr sz="5000">
                <a:solidFill>
                  <a:srgbClr val="1C304A"/>
                </a:solidFill>
              </a:defRPr>
            </a:lvl6pPr>
            <a:lvl7pPr lvl="6" rtl="0" algn="ctr">
              <a:lnSpc>
                <a:spcPct val="100000"/>
              </a:lnSpc>
              <a:spcBef>
                <a:spcPts val="0"/>
              </a:spcBef>
              <a:spcAft>
                <a:spcPts val="0"/>
              </a:spcAft>
              <a:buClr>
                <a:srgbClr val="1C304A"/>
              </a:buClr>
              <a:buSzPts val="5000"/>
              <a:buNone/>
              <a:defRPr sz="5000">
                <a:solidFill>
                  <a:srgbClr val="1C304A"/>
                </a:solidFill>
              </a:defRPr>
            </a:lvl7pPr>
            <a:lvl8pPr lvl="7" rtl="0" algn="ctr">
              <a:lnSpc>
                <a:spcPct val="100000"/>
              </a:lnSpc>
              <a:spcBef>
                <a:spcPts val="0"/>
              </a:spcBef>
              <a:spcAft>
                <a:spcPts val="0"/>
              </a:spcAft>
              <a:buClr>
                <a:srgbClr val="1C304A"/>
              </a:buClr>
              <a:buSzPts val="5000"/>
              <a:buNone/>
              <a:defRPr sz="5000">
                <a:solidFill>
                  <a:srgbClr val="1C304A"/>
                </a:solidFill>
              </a:defRPr>
            </a:lvl8pPr>
            <a:lvl9pPr lvl="8" rtl="0" algn="ctr">
              <a:lnSpc>
                <a:spcPct val="100000"/>
              </a:lnSpc>
              <a:spcBef>
                <a:spcPts val="0"/>
              </a:spcBef>
              <a:spcAft>
                <a:spcPts val="0"/>
              </a:spcAft>
              <a:buClr>
                <a:srgbClr val="1C304A"/>
              </a:buClr>
              <a:buSzPts val="5000"/>
              <a:buNone/>
              <a:defRPr sz="5000">
                <a:solidFill>
                  <a:srgbClr val="1C304A"/>
                </a:solidFill>
              </a:defRPr>
            </a:lvl9pPr>
          </a:lstStyle>
          <a:p/>
        </p:txBody>
      </p:sp>
      <p:sp>
        <p:nvSpPr>
          <p:cNvPr id="32" name="Google Shape;32;p8"/>
          <p:cNvSpPr txBox="1"/>
          <p:nvPr>
            <p:ph idx="1" type="subTitle"/>
          </p:nvPr>
        </p:nvSpPr>
        <p:spPr>
          <a:xfrm>
            <a:off x="472948" y="2287534"/>
            <a:ext cx="4389300" cy="792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1C304A"/>
              </a:buClr>
              <a:buSzPts val="1400"/>
              <a:buNone/>
              <a:defRPr sz="1400">
                <a:solidFill>
                  <a:srgbClr val="1C304A"/>
                </a:solidFill>
              </a:defRPr>
            </a:lvl1pPr>
            <a:lvl2pPr lvl="1" rtl="0" algn="l">
              <a:lnSpc>
                <a:spcPct val="100000"/>
              </a:lnSpc>
              <a:spcBef>
                <a:spcPts val="0"/>
              </a:spcBef>
              <a:spcAft>
                <a:spcPts val="0"/>
              </a:spcAft>
              <a:buClr>
                <a:srgbClr val="1C304A"/>
              </a:buClr>
              <a:buSzPts val="1400"/>
              <a:buNone/>
              <a:defRPr>
                <a:solidFill>
                  <a:srgbClr val="1C304A"/>
                </a:solidFill>
              </a:defRPr>
            </a:lvl2pPr>
            <a:lvl3pPr lvl="2" rtl="0" algn="l">
              <a:lnSpc>
                <a:spcPct val="100000"/>
              </a:lnSpc>
              <a:spcBef>
                <a:spcPts val="0"/>
              </a:spcBef>
              <a:spcAft>
                <a:spcPts val="0"/>
              </a:spcAft>
              <a:buClr>
                <a:srgbClr val="1C304A"/>
              </a:buClr>
              <a:buSzPts val="1400"/>
              <a:buNone/>
              <a:defRPr>
                <a:solidFill>
                  <a:srgbClr val="1C304A"/>
                </a:solidFill>
              </a:defRPr>
            </a:lvl3pPr>
            <a:lvl4pPr lvl="3" rtl="0" algn="l">
              <a:lnSpc>
                <a:spcPct val="100000"/>
              </a:lnSpc>
              <a:spcBef>
                <a:spcPts val="0"/>
              </a:spcBef>
              <a:spcAft>
                <a:spcPts val="0"/>
              </a:spcAft>
              <a:buClr>
                <a:srgbClr val="1C304A"/>
              </a:buClr>
              <a:buSzPts val="1200"/>
              <a:buNone/>
              <a:defRPr>
                <a:solidFill>
                  <a:srgbClr val="1C304A"/>
                </a:solidFill>
              </a:defRPr>
            </a:lvl4pPr>
            <a:lvl5pPr lvl="4" rtl="0" algn="l">
              <a:lnSpc>
                <a:spcPct val="100000"/>
              </a:lnSpc>
              <a:spcBef>
                <a:spcPts val="0"/>
              </a:spcBef>
              <a:spcAft>
                <a:spcPts val="0"/>
              </a:spcAft>
              <a:buClr>
                <a:srgbClr val="1C304A"/>
              </a:buClr>
              <a:buSzPts val="1000"/>
              <a:buNone/>
              <a:defRPr>
                <a:solidFill>
                  <a:srgbClr val="1C304A"/>
                </a:solidFill>
              </a:defRPr>
            </a:lvl5pPr>
            <a:lvl6pPr lvl="5" rtl="0" algn="l">
              <a:lnSpc>
                <a:spcPct val="100000"/>
              </a:lnSpc>
              <a:spcBef>
                <a:spcPts val="0"/>
              </a:spcBef>
              <a:spcAft>
                <a:spcPts val="0"/>
              </a:spcAft>
              <a:buClr>
                <a:srgbClr val="1C304A"/>
              </a:buClr>
              <a:buSzPts val="800"/>
              <a:buNone/>
              <a:defRPr>
                <a:solidFill>
                  <a:srgbClr val="1C304A"/>
                </a:solidFill>
              </a:defRPr>
            </a:lvl6pPr>
            <a:lvl7pPr lvl="6" rtl="0" algn="l">
              <a:lnSpc>
                <a:spcPct val="100000"/>
              </a:lnSpc>
              <a:spcBef>
                <a:spcPts val="0"/>
              </a:spcBef>
              <a:spcAft>
                <a:spcPts val="0"/>
              </a:spcAft>
              <a:buClr>
                <a:srgbClr val="1C304A"/>
              </a:buClr>
              <a:buSzPts val="800"/>
              <a:buNone/>
              <a:defRPr>
                <a:solidFill>
                  <a:srgbClr val="1C304A"/>
                </a:solidFill>
              </a:defRPr>
            </a:lvl7pPr>
            <a:lvl8pPr lvl="7" rtl="0" algn="l">
              <a:lnSpc>
                <a:spcPct val="100000"/>
              </a:lnSpc>
              <a:spcBef>
                <a:spcPts val="0"/>
              </a:spcBef>
              <a:spcAft>
                <a:spcPts val="0"/>
              </a:spcAft>
              <a:buClr>
                <a:srgbClr val="1C304A"/>
              </a:buClr>
              <a:buSzPts val="800"/>
              <a:buNone/>
              <a:defRPr>
                <a:solidFill>
                  <a:srgbClr val="1C304A"/>
                </a:solidFill>
              </a:defRPr>
            </a:lvl8pPr>
            <a:lvl9pPr lvl="8" rtl="0" algn="l">
              <a:lnSpc>
                <a:spcPct val="100000"/>
              </a:lnSpc>
              <a:spcBef>
                <a:spcPts val="0"/>
              </a:spcBef>
              <a:spcAft>
                <a:spcPts val="0"/>
              </a:spcAft>
              <a:buClr>
                <a:srgbClr val="1C304A"/>
              </a:buClr>
              <a:buSzPts val="800"/>
              <a:buNone/>
              <a:defRPr>
                <a:solidFill>
                  <a:srgbClr val="1C304A"/>
                </a:solidFill>
              </a:defRPr>
            </a:lvl9pPr>
          </a:lstStyle>
          <a:p/>
        </p:txBody>
      </p:sp>
      <p:sp>
        <p:nvSpPr>
          <p:cNvPr id="33" name="Google Shape;33;p8"/>
          <p:cNvSpPr txBox="1"/>
          <p:nvPr>
            <p:ph idx="2" type="subTitle"/>
          </p:nvPr>
        </p:nvSpPr>
        <p:spPr>
          <a:xfrm>
            <a:off x="822275" y="4444055"/>
            <a:ext cx="2736000" cy="261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800">
                <a:solidFill>
                  <a:srgbClr val="1C304A"/>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pic>
        <p:nvPicPr>
          <p:cNvPr descr="18F-Logo-S.png" id="34" name="Google Shape;34;p8"/>
          <p:cNvPicPr preferRelativeResize="0"/>
          <p:nvPr/>
        </p:nvPicPr>
        <p:blipFill rotWithShape="1">
          <a:blip r:embed="rId2">
            <a:alphaModFix/>
          </a:blip>
          <a:srcRect b="0" l="0" r="0" t="0"/>
          <a:stretch/>
        </p:blipFill>
        <p:spPr>
          <a:xfrm>
            <a:off x="457200" y="4438375"/>
            <a:ext cx="329350" cy="329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subheading - Bright" type="tx">
  <p:cSld name="TITLE_AND_BODY">
    <p:bg>
      <p:bgPr>
        <a:solidFill>
          <a:srgbClr val="00CFFF"/>
        </a:solidFill>
      </p:bgPr>
    </p:bg>
    <p:spTree>
      <p:nvGrpSpPr>
        <p:cNvPr id="35" name="Shape 35"/>
        <p:cNvGrpSpPr/>
        <p:nvPr/>
      </p:nvGrpSpPr>
      <p:grpSpPr>
        <a:xfrm>
          <a:off x="0" y="0"/>
          <a:ext cx="0" cy="0"/>
          <a:chOff x="0" y="0"/>
          <a:chExt cx="0" cy="0"/>
        </a:xfrm>
      </p:grpSpPr>
      <p:sp>
        <p:nvSpPr>
          <p:cNvPr id="36" name="Google Shape;36;p9"/>
          <p:cNvSpPr txBox="1"/>
          <p:nvPr>
            <p:ph type="ctrTitle"/>
          </p:nvPr>
        </p:nvSpPr>
        <p:spPr>
          <a:xfrm>
            <a:off x="457198" y="1125602"/>
            <a:ext cx="7386600" cy="28923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1C304A"/>
              </a:buClr>
              <a:buSzPts val="6000"/>
              <a:buNone/>
              <a:defRPr b="1" sz="6000">
                <a:solidFill>
                  <a:srgbClr val="1C304A"/>
                </a:solidFill>
              </a:defRPr>
            </a:lvl1pPr>
            <a:lvl2pPr lvl="1" rtl="0" algn="ctr">
              <a:lnSpc>
                <a:spcPct val="100000"/>
              </a:lnSpc>
              <a:spcBef>
                <a:spcPts val="0"/>
              </a:spcBef>
              <a:spcAft>
                <a:spcPts val="0"/>
              </a:spcAft>
              <a:buClr>
                <a:srgbClr val="1C304A"/>
              </a:buClr>
              <a:buSzPts val="6000"/>
              <a:buNone/>
              <a:defRPr sz="6000">
                <a:solidFill>
                  <a:srgbClr val="1C304A"/>
                </a:solidFill>
              </a:defRPr>
            </a:lvl2pPr>
            <a:lvl3pPr lvl="2" rtl="0" algn="ctr">
              <a:lnSpc>
                <a:spcPct val="100000"/>
              </a:lnSpc>
              <a:spcBef>
                <a:spcPts val="0"/>
              </a:spcBef>
              <a:spcAft>
                <a:spcPts val="0"/>
              </a:spcAft>
              <a:buClr>
                <a:srgbClr val="1C304A"/>
              </a:buClr>
              <a:buSzPts val="6000"/>
              <a:buNone/>
              <a:defRPr sz="6000">
                <a:solidFill>
                  <a:srgbClr val="1C304A"/>
                </a:solidFill>
              </a:defRPr>
            </a:lvl3pPr>
            <a:lvl4pPr lvl="3" rtl="0" algn="ctr">
              <a:lnSpc>
                <a:spcPct val="100000"/>
              </a:lnSpc>
              <a:spcBef>
                <a:spcPts val="0"/>
              </a:spcBef>
              <a:spcAft>
                <a:spcPts val="0"/>
              </a:spcAft>
              <a:buClr>
                <a:srgbClr val="1C304A"/>
              </a:buClr>
              <a:buSzPts val="6000"/>
              <a:buNone/>
              <a:defRPr sz="6000">
                <a:solidFill>
                  <a:srgbClr val="1C304A"/>
                </a:solidFill>
              </a:defRPr>
            </a:lvl4pPr>
            <a:lvl5pPr lvl="4" rtl="0" algn="ctr">
              <a:lnSpc>
                <a:spcPct val="100000"/>
              </a:lnSpc>
              <a:spcBef>
                <a:spcPts val="0"/>
              </a:spcBef>
              <a:spcAft>
                <a:spcPts val="0"/>
              </a:spcAft>
              <a:buClr>
                <a:srgbClr val="1C304A"/>
              </a:buClr>
              <a:buSzPts val="6000"/>
              <a:buNone/>
              <a:defRPr sz="6000">
                <a:solidFill>
                  <a:srgbClr val="1C304A"/>
                </a:solidFill>
              </a:defRPr>
            </a:lvl5pPr>
            <a:lvl6pPr lvl="5" rtl="0" algn="ctr">
              <a:lnSpc>
                <a:spcPct val="100000"/>
              </a:lnSpc>
              <a:spcBef>
                <a:spcPts val="0"/>
              </a:spcBef>
              <a:spcAft>
                <a:spcPts val="0"/>
              </a:spcAft>
              <a:buClr>
                <a:srgbClr val="1C304A"/>
              </a:buClr>
              <a:buSzPts val="6000"/>
              <a:buNone/>
              <a:defRPr sz="6000">
                <a:solidFill>
                  <a:srgbClr val="1C304A"/>
                </a:solidFill>
              </a:defRPr>
            </a:lvl6pPr>
            <a:lvl7pPr lvl="6" rtl="0" algn="ctr">
              <a:lnSpc>
                <a:spcPct val="100000"/>
              </a:lnSpc>
              <a:spcBef>
                <a:spcPts val="0"/>
              </a:spcBef>
              <a:spcAft>
                <a:spcPts val="0"/>
              </a:spcAft>
              <a:buClr>
                <a:srgbClr val="1C304A"/>
              </a:buClr>
              <a:buSzPts val="6000"/>
              <a:buNone/>
              <a:defRPr sz="6000">
                <a:solidFill>
                  <a:srgbClr val="1C304A"/>
                </a:solidFill>
              </a:defRPr>
            </a:lvl7pPr>
            <a:lvl8pPr lvl="7" rtl="0" algn="ctr">
              <a:lnSpc>
                <a:spcPct val="100000"/>
              </a:lnSpc>
              <a:spcBef>
                <a:spcPts val="0"/>
              </a:spcBef>
              <a:spcAft>
                <a:spcPts val="0"/>
              </a:spcAft>
              <a:buClr>
                <a:srgbClr val="1C304A"/>
              </a:buClr>
              <a:buSzPts val="6000"/>
              <a:buNone/>
              <a:defRPr sz="6000">
                <a:solidFill>
                  <a:srgbClr val="1C304A"/>
                </a:solidFill>
              </a:defRPr>
            </a:lvl8pPr>
            <a:lvl9pPr lvl="8" rtl="0" algn="ctr">
              <a:lnSpc>
                <a:spcPct val="100000"/>
              </a:lnSpc>
              <a:spcBef>
                <a:spcPts val="0"/>
              </a:spcBef>
              <a:spcAft>
                <a:spcPts val="0"/>
              </a:spcAft>
              <a:buClr>
                <a:srgbClr val="1C304A"/>
              </a:buClr>
              <a:buSzPts val="6000"/>
              <a:buNone/>
              <a:defRPr sz="6000">
                <a:solidFill>
                  <a:srgbClr val="1C304A"/>
                </a:solidFill>
              </a:defRPr>
            </a:lvl9pPr>
          </a:lstStyle>
          <a:p/>
        </p:txBody>
      </p:sp>
      <p:sp>
        <p:nvSpPr>
          <p:cNvPr id="37" name="Google Shape;37;p9"/>
          <p:cNvSpPr txBox="1"/>
          <p:nvPr>
            <p:ph idx="1" type="subTitle"/>
          </p:nvPr>
        </p:nvSpPr>
        <p:spPr>
          <a:xfrm>
            <a:off x="457198" y="384048"/>
            <a:ext cx="5017500" cy="6675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SzPts val="1800"/>
              <a:buNone/>
              <a:defRPr b="1" sz="1200">
                <a:solidFill>
                  <a:srgbClr val="1C304A"/>
                </a:solidFill>
              </a:defRPr>
            </a:lvl1pPr>
            <a:lvl2pPr lvl="1" rtl="0" algn="l">
              <a:lnSpc>
                <a:spcPct val="115000"/>
              </a:lnSpc>
              <a:spcBef>
                <a:spcPts val="1600"/>
              </a:spcBef>
              <a:spcAft>
                <a:spcPts val="0"/>
              </a:spcAft>
              <a:buSzPts val="1400"/>
              <a:buNone/>
              <a:defRPr/>
            </a:lvl2pPr>
            <a:lvl3pPr lvl="2" rtl="0" algn="l">
              <a:lnSpc>
                <a:spcPct val="115000"/>
              </a:lnSpc>
              <a:spcBef>
                <a:spcPts val="1600"/>
              </a:spcBef>
              <a:spcAft>
                <a:spcPts val="0"/>
              </a:spcAft>
              <a:buSzPts val="1400"/>
              <a:buNone/>
              <a:defRPr/>
            </a:lvl3pPr>
            <a:lvl4pPr lvl="3" rtl="0" algn="l">
              <a:lnSpc>
                <a:spcPct val="115000"/>
              </a:lnSpc>
              <a:spcBef>
                <a:spcPts val="1600"/>
              </a:spcBef>
              <a:spcAft>
                <a:spcPts val="0"/>
              </a:spcAft>
              <a:buSzPts val="1200"/>
              <a:buNone/>
              <a:defRPr/>
            </a:lvl4pPr>
            <a:lvl5pPr lvl="4" rtl="0" algn="l">
              <a:lnSpc>
                <a:spcPct val="115000"/>
              </a:lnSpc>
              <a:spcBef>
                <a:spcPts val="1600"/>
              </a:spcBef>
              <a:spcAft>
                <a:spcPts val="0"/>
              </a:spcAft>
              <a:buSzPts val="1000"/>
              <a:buNone/>
              <a:defRPr/>
            </a:lvl5pPr>
            <a:lvl6pPr lvl="5" rtl="0" algn="l">
              <a:lnSpc>
                <a:spcPct val="115000"/>
              </a:lnSpc>
              <a:spcBef>
                <a:spcPts val="1600"/>
              </a:spcBef>
              <a:spcAft>
                <a:spcPts val="0"/>
              </a:spcAft>
              <a:buSzPts val="800"/>
              <a:buNone/>
              <a:defRPr/>
            </a:lvl6pPr>
            <a:lvl7pPr lvl="6" rtl="0" algn="l">
              <a:lnSpc>
                <a:spcPct val="115000"/>
              </a:lnSpc>
              <a:spcBef>
                <a:spcPts val="1600"/>
              </a:spcBef>
              <a:spcAft>
                <a:spcPts val="0"/>
              </a:spcAft>
              <a:buSzPts val="800"/>
              <a:buNone/>
              <a:defRPr/>
            </a:lvl7pPr>
            <a:lvl8pPr lvl="7" rtl="0" algn="l">
              <a:lnSpc>
                <a:spcPct val="115000"/>
              </a:lnSpc>
              <a:spcBef>
                <a:spcPts val="1600"/>
              </a:spcBef>
              <a:spcAft>
                <a:spcPts val="0"/>
              </a:spcAft>
              <a:buSzPts val="800"/>
              <a:buNone/>
              <a:defRPr/>
            </a:lvl8pPr>
            <a:lvl9pPr lvl="8" rtl="0" algn="l">
              <a:lnSpc>
                <a:spcPct val="115000"/>
              </a:lnSpc>
              <a:spcBef>
                <a:spcPts val="1600"/>
              </a:spcBef>
              <a:spcAft>
                <a:spcPts val="1600"/>
              </a:spcAft>
              <a:buSzPts val="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subtitle - Dark">
  <p:cSld name="TITLE_AND_BODY_2">
    <p:bg>
      <p:bgPr>
        <a:solidFill>
          <a:srgbClr val="1C304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457198" y="1124712"/>
            <a:ext cx="7386600" cy="28896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00CFFF"/>
              </a:buClr>
              <a:buSzPts val="6000"/>
              <a:buNone/>
              <a:defRPr b="1" sz="6000">
                <a:solidFill>
                  <a:srgbClr val="00CFFF"/>
                </a:solidFill>
              </a:defRPr>
            </a:lvl1pPr>
            <a:lvl2pPr lvl="1" rtl="0" algn="ctr">
              <a:lnSpc>
                <a:spcPct val="100000"/>
              </a:lnSpc>
              <a:spcBef>
                <a:spcPts val="0"/>
              </a:spcBef>
              <a:spcAft>
                <a:spcPts val="0"/>
              </a:spcAft>
              <a:buClr>
                <a:srgbClr val="1C304A"/>
              </a:buClr>
              <a:buSzPts val="6000"/>
              <a:buNone/>
              <a:defRPr sz="6000">
                <a:solidFill>
                  <a:srgbClr val="1C304A"/>
                </a:solidFill>
              </a:defRPr>
            </a:lvl2pPr>
            <a:lvl3pPr lvl="2" rtl="0" algn="ctr">
              <a:lnSpc>
                <a:spcPct val="100000"/>
              </a:lnSpc>
              <a:spcBef>
                <a:spcPts val="0"/>
              </a:spcBef>
              <a:spcAft>
                <a:spcPts val="0"/>
              </a:spcAft>
              <a:buClr>
                <a:srgbClr val="1C304A"/>
              </a:buClr>
              <a:buSzPts val="6000"/>
              <a:buNone/>
              <a:defRPr sz="6000">
                <a:solidFill>
                  <a:srgbClr val="1C304A"/>
                </a:solidFill>
              </a:defRPr>
            </a:lvl3pPr>
            <a:lvl4pPr lvl="3" rtl="0" algn="ctr">
              <a:lnSpc>
                <a:spcPct val="100000"/>
              </a:lnSpc>
              <a:spcBef>
                <a:spcPts val="0"/>
              </a:spcBef>
              <a:spcAft>
                <a:spcPts val="0"/>
              </a:spcAft>
              <a:buClr>
                <a:srgbClr val="1C304A"/>
              </a:buClr>
              <a:buSzPts val="6000"/>
              <a:buNone/>
              <a:defRPr sz="6000">
                <a:solidFill>
                  <a:srgbClr val="1C304A"/>
                </a:solidFill>
              </a:defRPr>
            </a:lvl4pPr>
            <a:lvl5pPr lvl="4" rtl="0" algn="ctr">
              <a:lnSpc>
                <a:spcPct val="100000"/>
              </a:lnSpc>
              <a:spcBef>
                <a:spcPts val="0"/>
              </a:spcBef>
              <a:spcAft>
                <a:spcPts val="0"/>
              </a:spcAft>
              <a:buClr>
                <a:srgbClr val="1C304A"/>
              </a:buClr>
              <a:buSzPts val="6000"/>
              <a:buNone/>
              <a:defRPr sz="6000">
                <a:solidFill>
                  <a:srgbClr val="1C304A"/>
                </a:solidFill>
              </a:defRPr>
            </a:lvl5pPr>
            <a:lvl6pPr lvl="5" rtl="0" algn="ctr">
              <a:lnSpc>
                <a:spcPct val="100000"/>
              </a:lnSpc>
              <a:spcBef>
                <a:spcPts val="0"/>
              </a:spcBef>
              <a:spcAft>
                <a:spcPts val="0"/>
              </a:spcAft>
              <a:buClr>
                <a:srgbClr val="1C304A"/>
              </a:buClr>
              <a:buSzPts val="6000"/>
              <a:buNone/>
              <a:defRPr sz="6000">
                <a:solidFill>
                  <a:srgbClr val="1C304A"/>
                </a:solidFill>
              </a:defRPr>
            </a:lvl6pPr>
            <a:lvl7pPr lvl="6" rtl="0" algn="ctr">
              <a:lnSpc>
                <a:spcPct val="100000"/>
              </a:lnSpc>
              <a:spcBef>
                <a:spcPts val="0"/>
              </a:spcBef>
              <a:spcAft>
                <a:spcPts val="0"/>
              </a:spcAft>
              <a:buClr>
                <a:srgbClr val="1C304A"/>
              </a:buClr>
              <a:buSzPts val="6000"/>
              <a:buNone/>
              <a:defRPr sz="6000">
                <a:solidFill>
                  <a:srgbClr val="1C304A"/>
                </a:solidFill>
              </a:defRPr>
            </a:lvl7pPr>
            <a:lvl8pPr lvl="7" rtl="0" algn="ctr">
              <a:lnSpc>
                <a:spcPct val="100000"/>
              </a:lnSpc>
              <a:spcBef>
                <a:spcPts val="0"/>
              </a:spcBef>
              <a:spcAft>
                <a:spcPts val="0"/>
              </a:spcAft>
              <a:buClr>
                <a:srgbClr val="1C304A"/>
              </a:buClr>
              <a:buSzPts val="6000"/>
              <a:buNone/>
              <a:defRPr sz="6000">
                <a:solidFill>
                  <a:srgbClr val="1C304A"/>
                </a:solidFill>
              </a:defRPr>
            </a:lvl8pPr>
            <a:lvl9pPr lvl="8" rtl="0" algn="ctr">
              <a:lnSpc>
                <a:spcPct val="100000"/>
              </a:lnSpc>
              <a:spcBef>
                <a:spcPts val="0"/>
              </a:spcBef>
              <a:spcAft>
                <a:spcPts val="0"/>
              </a:spcAft>
              <a:buClr>
                <a:srgbClr val="1C304A"/>
              </a:buClr>
              <a:buSzPts val="6000"/>
              <a:buNone/>
              <a:defRPr sz="6000">
                <a:solidFill>
                  <a:srgbClr val="1C304A"/>
                </a:solidFill>
              </a:defRPr>
            </a:lvl9pPr>
          </a:lstStyle>
          <a:p/>
        </p:txBody>
      </p:sp>
      <p:sp>
        <p:nvSpPr>
          <p:cNvPr id="40" name="Google Shape;40;p10"/>
          <p:cNvSpPr txBox="1"/>
          <p:nvPr>
            <p:ph idx="1" type="subTitle"/>
          </p:nvPr>
        </p:nvSpPr>
        <p:spPr>
          <a:xfrm>
            <a:off x="457198" y="230148"/>
            <a:ext cx="5017500" cy="667500"/>
          </a:xfrm>
          <a:prstGeom prst="rect">
            <a:avLst/>
          </a:prstGeom>
          <a:noFill/>
          <a:ln>
            <a:noFill/>
          </a:ln>
        </p:spPr>
        <p:txBody>
          <a:bodyPr anchorCtr="0" anchor="ctr" bIns="0" lIns="0" spcFirstLastPara="1" rIns="0" wrap="square" tIns="0">
            <a:noAutofit/>
          </a:bodyPr>
          <a:lstStyle>
            <a:lvl1pPr lvl="0" rtl="0" algn="l">
              <a:lnSpc>
                <a:spcPct val="115000"/>
              </a:lnSpc>
              <a:spcBef>
                <a:spcPts val="0"/>
              </a:spcBef>
              <a:spcAft>
                <a:spcPts val="0"/>
              </a:spcAft>
              <a:buSzPts val="1800"/>
              <a:buNone/>
              <a:defRPr b="1" sz="1200">
                <a:solidFill>
                  <a:srgbClr val="FFFFFF"/>
                </a:solidFill>
              </a:defRPr>
            </a:lvl1pPr>
            <a:lvl2pPr lvl="1" rtl="0" algn="l">
              <a:lnSpc>
                <a:spcPct val="115000"/>
              </a:lnSpc>
              <a:spcBef>
                <a:spcPts val="1600"/>
              </a:spcBef>
              <a:spcAft>
                <a:spcPts val="0"/>
              </a:spcAft>
              <a:buSzPts val="1400"/>
              <a:buNone/>
              <a:defRPr b="1"/>
            </a:lvl2pPr>
            <a:lvl3pPr lvl="2" rtl="0" algn="l">
              <a:lnSpc>
                <a:spcPct val="115000"/>
              </a:lnSpc>
              <a:spcBef>
                <a:spcPts val="1600"/>
              </a:spcBef>
              <a:spcAft>
                <a:spcPts val="0"/>
              </a:spcAft>
              <a:buSzPts val="1400"/>
              <a:buNone/>
              <a:defRPr b="1"/>
            </a:lvl3pPr>
            <a:lvl4pPr lvl="3" rtl="0" algn="l">
              <a:lnSpc>
                <a:spcPct val="115000"/>
              </a:lnSpc>
              <a:spcBef>
                <a:spcPts val="1600"/>
              </a:spcBef>
              <a:spcAft>
                <a:spcPts val="0"/>
              </a:spcAft>
              <a:buSzPts val="1200"/>
              <a:buNone/>
              <a:defRPr b="1"/>
            </a:lvl4pPr>
            <a:lvl5pPr lvl="4" rtl="0" algn="l">
              <a:lnSpc>
                <a:spcPct val="115000"/>
              </a:lnSpc>
              <a:spcBef>
                <a:spcPts val="1600"/>
              </a:spcBef>
              <a:spcAft>
                <a:spcPts val="0"/>
              </a:spcAft>
              <a:buSzPts val="1000"/>
              <a:buNone/>
              <a:defRPr b="1"/>
            </a:lvl5pPr>
            <a:lvl6pPr lvl="5" rtl="0" algn="l">
              <a:lnSpc>
                <a:spcPct val="115000"/>
              </a:lnSpc>
              <a:spcBef>
                <a:spcPts val="1600"/>
              </a:spcBef>
              <a:spcAft>
                <a:spcPts val="0"/>
              </a:spcAft>
              <a:buSzPts val="800"/>
              <a:buNone/>
              <a:defRPr b="1"/>
            </a:lvl6pPr>
            <a:lvl7pPr lvl="6" rtl="0" algn="l">
              <a:lnSpc>
                <a:spcPct val="115000"/>
              </a:lnSpc>
              <a:spcBef>
                <a:spcPts val="1600"/>
              </a:spcBef>
              <a:spcAft>
                <a:spcPts val="0"/>
              </a:spcAft>
              <a:buSzPts val="800"/>
              <a:buNone/>
              <a:defRPr b="1"/>
            </a:lvl7pPr>
            <a:lvl8pPr lvl="7" rtl="0" algn="l">
              <a:lnSpc>
                <a:spcPct val="115000"/>
              </a:lnSpc>
              <a:spcBef>
                <a:spcPts val="1600"/>
              </a:spcBef>
              <a:spcAft>
                <a:spcPts val="0"/>
              </a:spcAft>
              <a:buSzPts val="800"/>
              <a:buNone/>
              <a:defRPr b="1"/>
            </a:lvl8pPr>
            <a:lvl9pPr lvl="8" rtl="0" algn="l">
              <a:lnSpc>
                <a:spcPct val="115000"/>
              </a:lnSpc>
              <a:spcBef>
                <a:spcPts val="1600"/>
              </a:spcBef>
              <a:spcAft>
                <a:spcPts val="1600"/>
              </a:spcAft>
              <a:buSzPts val="800"/>
              <a:buNone/>
              <a:defRPr b="1"/>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4" Type="http://schemas.openxmlformats.org/officeDocument/2006/relationships/theme" Target="../theme/theme2.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199" y="457200"/>
            <a:ext cx="6100200" cy="841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1C304A"/>
              </a:buClr>
              <a:buSzPts val="2600"/>
              <a:buFont typeface="Helvetica Neue"/>
              <a:buNone/>
              <a:defRPr b="1" i="0" sz="2600" u="none" cap="none" strike="noStrike">
                <a:solidFill>
                  <a:srgbClr val="1C304A"/>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1C304A"/>
              </a:buClr>
              <a:buSzPts val="2800"/>
              <a:buFont typeface="Helvetica Neue"/>
              <a:buNone/>
              <a:defRPr b="1" i="0" sz="2800" u="none" cap="none" strike="noStrike">
                <a:solidFill>
                  <a:srgbClr val="1C304A"/>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1C304A"/>
              </a:buClr>
              <a:buSzPts val="2800"/>
              <a:buFont typeface="Helvetica Neue"/>
              <a:buNone/>
              <a:defRPr b="1" i="0" sz="2800" u="none" cap="none" strike="noStrike">
                <a:solidFill>
                  <a:srgbClr val="1C304A"/>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1C304A"/>
              </a:buClr>
              <a:buSzPts val="2800"/>
              <a:buFont typeface="Helvetica Neue"/>
              <a:buNone/>
              <a:defRPr b="1" i="0" sz="2800" u="none" cap="none" strike="noStrike">
                <a:solidFill>
                  <a:srgbClr val="1C304A"/>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1C304A"/>
              </a:buClr>
              <a:buSzPts val="2800"/>
              <a:buFont typeface="Helvetica Neue"/>
              <a:buNone/>
              <a:defRPr b="1" i="0" sz="2800" u="none" cap="none" strike="noStrike">
                <a:solidFill>
                  <a:srgbClr val="1C304A"/>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1C304A"/>
              </a:buClr>
              <a:buSzPts val="2800"/>
              <a:buFont typeface="Helvetica Neue"/>
              <a:buNone/>
              <a:defRPr b="1" i="0" sz="2800" u="none" cap="none" strike="noStrike">
                <a:solidFill>
                  <a:srgbClr val="1C304A"/>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1C304A"/>
              </a:buClr>
              <a:buSzPts val="2800"/>
              <a:buFont typeface="Helvetica Neue"/>
              <a:buNone/>
              <a:defRPr b="1" i="0" sz="2800" u="none" cap="none" strike="noStrike">
                <a:solidFill>
                  <a:srgbClr val="1C304A"/>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1C304A"/>
              </a:buClr>
              <a:buSzPts val="2800"/>
              <a:buFont typeface="Helvetica Neue"/>
              <a:buNone/>
              <a:defRPr b="1" i="0" sz="2800" u="none" cap="none" strike="noStrike">
                <a:solidFill>
                  <a:srgbClr val="1C304A"/>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1C304A"/>
              </a:buClr>
              <a:buSzPts val="2800"/>
              <a:buFont typeface="Helvetica Neue"/>
              <a:buNone/>
              <a:defRPr b="1" i="0" sz="2800" u="none" cap="none" strike="noStrike">
                <a:solidFill>
                  <a:srgbClr val="1C304A"/>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457198" y="1709928"/>
            <a:ext cx="7802100" cy="30450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rgbClr val="1C304A"/>
              </a:buClr>
              <a:buSzPts val="1800"/>
              <a:buFont typeface="Helvetica Neue"/>
              <a:buChar char="●"/>
              <a:defRPr sz="1800">
                <a:solidFill>
                  <a:srgbClr val="1C304A"/>
                </a:solidFill>
                <a:latin typeface="Helvetica Neue"/>
                <a:ea typeface="Helvetica Neue"/>
                <a:cs typeface="Helvetica Neue"/>
                <a:sym typeface="Helvetica Neue"/>
              </a:defRPr>
            </a:lvl1pPr>
            <a:lvl2pPr indent="-342900" lvl="1" marL="914400" rtl="0" algn="l">
              <a:lnSpc>
                <a:spcPct val="115000"/>
              </a:lnSpc>
              <a:spcBef>
                <a:spcPts val="1600"/>
              </a:spcBef>
              <a:spcAft>
                <a:spcPts val="0"/>
              </a:spcAft>
              <a:buClr>
                <a:srgbClr val="1C304A"/>
              </a:buClr>
              <a:buSzPts val="1800"/>
              <a:buFont typeface="Helvetica Neue"/>
              <a:buChar char="○"/>
              <a:defRPr sz="1800">
                <a:solidFill>
                  <a:srgbClr val="1C304A"/>
                </a:solidFill>
                <a:latin typeface="Helvetica Neue"/>
                <a:ea typeface="Helvetica Neue"/>
                <a:cs typeface="Helvetica Neue"/>
                <a:sym typeface="Helvetica Neue"/>
              </a:defRPr>
            </a:lvl2pPr>
            <a:lvl3pPr indent="-342900" lvl="2" marL="1371600" rtl="0" algn="l">
              <a:lnSpc>
                <a:spcPct val="115000"/>
              </a:lnSpc>
              <a:spcBef>
                <a:spcPts val="1600"/>
              </a:spcBef>
              <a:spcAft>
                <a:spcPts val="0"/>
              </a:spcAft>
              <a:buClr>
                <a:srgbClr val="1C304A"/>
              </a:buClr>
              <a:buSzPts val="1800"/>
              <a:buFont typeface="Helvetica Neue"/>
              <a:buChar char="■"/>
              <a:defRPr sz="1800">
                <a:solidFill>
                  <a:srgbClr val="1C304A"/>
                </a:solidFill>
                <a:latin typeface="Helvetica Neue"/>
                <a:ea typeface="Helvetica Neue"/>
                <a:cs typeface="Helvetica Neue"/>
                <a:sym typeface="Helvetica Neue"/>
              </a:defRPr>
            </a:lvl3pPr>
            <a:lvl4pPr indent="-342900" lvl="3" marL="1828800" rtl="0" algn="l">
              <a:lnSpc>
                <a:spcPct val="115000"/>
              </a:lnSpc>
              <a:spcBef>
                <a:spcPts val="1600"/>
              </a:spcBef>
              <a:spcAft>
                <a:spcPts val="0"/>
              </a:spcAft>
              <a:buClr>
                <a:srgbClr val="1C304A"/>
              </a:buClr>
              <a:buSzPts val="1800"/>
              <a:buFont typeface="Helvetica Neue"/>
              <a:buChar char="●"/>
              <a:defRPr sz="1800">
                <a:solidFill>
                  <a:srgbClr val="1C304A"/>
                </a:solidFill>
                <a:latin typeface="Helvetica Neue"/>
                <a:ea typeface="Helvetica Neue"/>
                <a:cs typeface="Helvetica Neue"/>
                <a:sym typeface="Helvetica Neue"/>
              </a:defRPr>
            </a:lvl4pPr>
            <a:lvl5pPr indent="-342900" lvl="4" marL="2286000" rtl="0" algn="l">
              <a:lnSpc>
                <a:spcPct val="115000"/>
              </a:lnSpc>
              <a:spcBef>
                <a:spcPts val="1600"/>
              </a:spcBef>
              <a:spcAft>
                <a:spcPts val="0"/>
              </a:spcAft>
              <a:buClr>
                <a:srgbClr val="1C304A"/>
              </a:buClr>
              <a:buSzPts val="1800"/>
              <a:buFont typeface="Helvetica Neue"/>
              <a:buChar char="○"/>
              <a:defRPr sz="1800">
                <a:solidFill>
                  <a:srgbClr val="1C304A"/>
                </a:solidFill>
                <a:latin typeface="Helvetica Neue"/>
                <a:ea typeface="Helvetica Neue"/>
                <a:cs typeface="Helvetica Neue"/>
                <a:sym typeface="Helvetica Neue"/>
              </a:defRPr>
            </a:lvl5pPr>
            <a:lvl6pPr indent="-342900" lvl="5" marL="2743200" rtl="0" algn="l">
              <a:lnSpc>
                <a:spcPct val="115000"/>
              </a:lnSpc>
              <a:spcBef>
                <a:spcPts val="1600"/>
              </a:spcBef>
              <a:spcAft>
                <a:spcPts val="0"/>
              </a:spcAft>
              <a:buClr>
                <a:srgbClr val="1C304A"/>
              </a:buClr>
              <a:buSzPts val="1800"/>
              <a:buFont typeface="Helvetica Neue"/>
              <a:buChar char="■"/>
              <a:defRPr sz="1800">
                <a:solidFill>
                  <a:srgbClr val="1C304A"/>
                </a:solidFill>
                <a:latin typeface="Helvetica Neue"/>
                <a:ea typeface="Helvetica Neue"/>
                <a:cs typeface="Helvetica Neue"/>
                <a:sym typeface="Helvetica Neue"/>
              </a:defRPr>
            </a:lvl6pPr>
            <a:lvl7pPr indent="-342900" lvl="6" marL="3200400" rtl="0" algn="l">
              <a:lnSpc>
                <a:spcPct val="115000"/>
              </a:lnSpc>
              <a:spcBef>
                <a:spcPts val="1600"/>
              </a:spcBef>
              <a:spcAft>
                <a:spcPts val="0"/>
              </a:spcAft>
              <a:buClr>
                <a:srgbClr val="1C304A"/>
              </a:buClr>
              <a:buSzPts val="1800"/>
              <a:buFont typeface="Helvetica Neue"/>
              <a:buChar char="●"/>
              <a:defRPr sz="1800">
                <a:solidFill>
                  <a:srgbClr val="1C304A"/>
                </a:solidFill>
                <a:latin typeface="Helvetica Neue"/>
                <a:ea typeface="Helvetica Neue"/>
                <a:cs typeface="Helvetica Neue"/>
                <a:sym typeface="Helvetica Neue"/>
              </a:defRPr>
            </a:lvl7pPr>
            <a:lvl8pPr indent="-342900" lvl="7" marL="3657600" rtl="0" algn="l">
              <a:lnSpc>
                <a:spcPct val="115000"/>
              </a:lnSpc>
              <a:spcBef>
                <a:spcPts val="1600"/>
              </a:spcBef>
              <a:spcAft>
                <a:spcPts val="0"/>
              </a:spcAft>
              <a:buClr>
                <a:srgbClr val="1C304A"/>
              </a:buClr>
              <a:buSzPts val="1800"/>
              <a:buFont typeface="Helvetica Neue"/>
              <a:buChar char="○"/>
              <a:defRPr sz="1800">
                <a:solidFill>
                  <a:srgbClr val="1C304A"/>
                </a:solidFill>
                <a:latin typeface="Helvetica Neue"/>
                <a:ea typeface="Helvetica Neue"/>
                <a:cs typeface="Helvetica Neue"/>
                <a:sym typeface="Helvetica Neue"/>
              </a:defRPr>
            </a:lvl8pPr>
            <a:lvl9pPr indent="-342900" lvl="8" marL="4114800" rtl="0" algn="l">
              <a:lnSpc>
                <a:spcPct val="115000"/>
              </a:lnSpc>
              <a:spcBef>
                <a:spcPts val="1600"/>
              </a:spcBef>
              <a:spcAft>
                <a:spcPts val="1600"/>
              </a:spcAft>
              <a:buClr>
                <a:srgbClr val="1C304A"/>
              </a:buClr>
              <a:buSzPts val="1800"/>
              <a:buFont typeface="Helvetica Neue"/>
              <a:buChar char="■"/>
              <a:defRPr sz="1800">
                <a:solidFill>
                  <a:srgbClr val="1C304A"/>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288">
          <p15:clr>
            <a:srgbClr val="EA4335"/>
          </p15:clr>
        </p15:guide>
        <p15:guide id="4" orient="horz" pos="288">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docs.google.com/forms/d/e/1FAIpQLSeD0-i-rytACvinNehGHRWKQv1JpjfwDNDthXjl6kQ2xV2cbg/viewfor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ctrTitle"/>
          </p:nvPr>
        </p:nvSpPr>
        <p:spPr>
          <a:xfrm>
            <a:off x="457200" y="384050"/>
            <a:ext cx="6973500" cy="1651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Weather.gov 2.0 x Partnership for Inclusive Disaster Strategies</a:t>
            </a:r>
            <a:endParaRPr>
              <a:solidFill>
                <a:schemeClr val="lt1"/>
              </a:solidFill>
            </a:endParaRPr>
          </a:p>
        </p:txBody>
      </p:sp>
      <p:sp>
        <p:nvSpPr>
          <p:cNvPr id="238" name="Google Shape;238;p35"/>
          <p:cNvSpPr txBox="1"/>
          <p:nvPr>
            <p:ph idx="1" type="subTitle"/>
          </p:nvPr>
        </p:nvSpPr>
        <p:spPr>
          <a:xfrm>
            <a:off x="457198" y="3505279"/>
            <a:ext cx="43893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Tue May 7th</a:t>
            </a:r>
            <a:endParaRPr>
              <a:solidFill>
                <a:schemeClr val="lt1"/>
              </a:solidFill>
            </a:endParaRPr>
          </a:p>
        </p:txBody>
      </p:sp>
      <p:sp>
        <p:nvSpPr>
          <p:cNvPr id="239" name="Google Shape;239;p35"/>
          <p:cNvSpPr txBox="1"/>
          <p:nvPr>
            <p:ph idx="2" type="subTitle"/>
          </p:nvPr>
        </p:nvSpPr>
        <p:spPr>
          <a:xfrm>
            <a:off x="822275" y="4444055"/>
            <a:ext cx="2736000" cy="26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ph type="ctrTitle"/>
          </p:nvPr>
        </p:nvSpPr>
        <p:spPr>
          <a:xfrm>
            <a:off x="457200" y="640075"/>
            <a:ext cx="7869900" cy="84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Moderated research sessions</a:t>
            </a:r>
            <a:endParaRPr/>
          </a:p>
        </p:txBody>
      </p:sp>
      <p:pic>
        <p:nvPicPr>
          <p:cNvPr descr="A screenshot of the beta.weather.gov website as an example of what we had folks look at. " id="301" name="Google Shape;301;p44"/>
          <p:cNvPicPr preferRelativeResize="0"/>
          <p:nvPr/>
        </p:nvPicPr>
        <p:blipFill>
          <a:blip r:embed="rId3">
            <a:alphaModFix/>
          </a:blip>
          <a:stretch>
            <a:fillRect/>
          </a:stretch>
        </p:blipFill>
        <p:spPr>
          <a:xfrm>
            <a:off x="3878950" y="1325600"/>
            <a:ext cx="5224233" cy="3354427"/>
          </a:xfrm>
          <a:prstGeom prst="rect">
            <a:avLst/>
          </a:prstGeom>
          <a:noFill/>
          <a:ln>
            <a:noFill/>
          </a:ln>
        </p:spPr>
      </p:pic>
      <p:sp>
        <p:nvSpPr>
          <p:cNvPr id="302" name="Google Shape;302;p44"/>
          <p:cNvSpPr txBox="1"/>
          <p:nvPr/>
        </p:nvSpPr>
        <p:spPr>
          <a:xfrm>
            <a:off x="581150" y="1639750"/>
            <a:ext cx="3031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C304A"/>
                </a:solidFill>
                <a:latin typeface="Helvetica Neue"/>
                <a:ea typeface="Helvetica Neue"/>
                <a:cs typeface="Helvetica Neue"/>
                <a:sym typeface="Helvetica Neue"/>
              </a:rPr>
              <a:t>“Tell me </a:t>
            </a:r>
            <a:r>
              <a:rPr lang="en">
                <a:solidFill>
                  <a:srgbClr val="1C304A"/>
                </a:solidFill>
                <a:latin typeface="Helvetica Neue"/>
                <a:ea typeface="Helvetica Neue"/>
                <a:cs typeface="Helvetica Neue"/>
                <a:sym typeface="Helvetica Neue"/>
              </a:rPr>
              <a:t>about</a:t>
            </a:r>
            <a:r>
              <a:rPr lang="en">
                <a:solidFill>
                  <a:srgbClr val="1C304A"/>
                </a:solidFill>
                <a:latin typeface="Helvetica Neue"/>
                <a:ea typeface="Helvetica Neue"/>
                <a:cs typeface="Helvetica Neue"/>
                <a:sym typeface="Helvetica Neue"/>
              </a:rPr>
              <a:t> the weather today”</a:t>
            </a:r>
            <a:endParaRPr>
              <a:solidFill>
                <a:srgbClr val="1C304A"/>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1C304A"/>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1C304A"/>
                </a:solidFill>
                <a:latin typeface="Helvetica Neue"/>
                <a:ea typeface="Helvetica Neue"/>
                <a:cs typeface="Helvetica Neue"/>
                <a:sym typeface="Helvetica Neue"/>
              </a:rPr>
              <a:t>“What’s missing?”</a:t>
            </a:r>
            <a:endParaRPr>
              <a:solidFill>
                <a:srgbClr val="1C304A"/>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1C304A"/>
              </a:solidFill>
              <a:latin typeface="Helvetica Neue"/>
              <a:ea typeface="Helvetica Neue"/>
              <a:cs typeface="Helvetica Neue"/>
              <a:sym typeface="Helvetica Neue"/>
            </a:endParaRPr>
          </a:p>
          <a:p>
            <a:pPr indent="0" lvl="0" marL="0" rtl="0" algn="l">
              <a:spcBef>
                <a:spcPts val="0"/>
              </a:spcBef>
              <a:spcAft>
                <a:spcPts val="0"/>
              </a:spcAft>
              <a:buNone/>
            </a:pPr>
            <a:r>
              <a:rPr lang="en">
                <a:solidFill>
                  <a:srgbClr val="1C304A"/>
                </a:solidFill>
                <a:latin typeface="Helvetica Neue"/>
                <a:ea typeface="Helvetica Neue"/>
                <a:cs typeface="Helvetica Neue"/>
                <a:sym typeface="Helvetica Neue"/>
              </a:rPr>
              <a:t>“What’s confusing?”</a:t>
            </a:r>
            <a:endParaRPr>
              <a:solidFill>
                <a:srgbClr val="1C304A"/>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5"/>
          <p:cNvSpPr txBox="1"/>
          <p:nvPr>
            <p:ph type="ctrTitle"/>
          </p:nvPr>
        </p:nvSpPr>
        <p:spPr>
          <a:xfrm>
            <a:off x="457198" y="1125602"/>
            <a:ext cx="7386600" cy="289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500"/>
              <a:t>Weather.gov 2.0 x Partnership for Inclusive Disaster Strategies</a:t>
            </a:r>
            <a:endParaRPr sz="4500"/>
          </a:p>
        </p:txBody>
      </p:sp>
      <p:sp>
        <p:nvSpPr>
          <p:cNvPr id="308" name="Google Shape;308;p45"/>
          <p:cNvSpPr txBox="1"/>
          <p:nvPr>
            <p:ph idx="1" type="subTitle"/>
          </p:nvPr>
        </p:nvSpPr>
        <p:spPr>
          <a:xfrm>
            <a:off x="457198" y="384048"/>
            <a:ext cx="5017500" cy="667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6"/>
          <p:cNvSpPr txBox="1"/>
          <p:nvPr>
            <p:ph type="ctrTitle"/>
          </p:nvPr>
        </p:nvSpPr>
        <p:spPr>
          <a:xfrm>
            <a:off x="457200" y="640075"/>
            <a:ext cx="7869900" cy="84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We’ve recruited over 200 members of the public, but it’s not a group representative of the people we want to serve </a:t>
            </a:r>
            <a:endParaRPr/>
          </a:p>
        </p:txBody>
      </p:sp>
      <p:sp>
        <p:nvSpPr>
          <p:cNvPr id="314" name="Google Shape;314;p46"/>
          <p:cNvSpPr txBox="1"/>
          <p:nvPr/>
        </p:nvSpPr>
        <p:spPr>
          <a:xfrm>
            <a:off x="457200" y="2021050"/>
            <a:ext cx="6033300" cy="281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We’ve been able to recruit some blind and deaf participants to date, but would be open to more</a:t>
            </a:r>
            <a:endParaRPr>
              <a:solidFill>
                <a:schemeClr val="dk1"/>
              </a:solidFill>
              <a:latin typeface="Helvetica Neue"/>
              <a:ea typeface="Helvetica Neue"/>
              <a:cs typeface="Helvetica Neue"/>
              <a:sym typeface="Helvetica Neue"/>
            </a:endParaRPr>
          </a:p>
          <a:p>
            <a:pPr indent="-317500" lvl="0" marL="457200" rtl="0" algn="l">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Particularly interested in folks with other challenges - people who are marginalized, stigmatized or excluded, older adults, individuals with limited language proficiency, low literacy, temporary and chronic health conditions, pregnant women and people experiencing homelessness, limited access to transportation or the financial resources to prepare for, respond to, and recover from a disaster.</a:t>
            </a:r>
            <a:endParaRPr>
              <a:solidFill>
                <a:schemeClr val="dk1"/>
              </a:solidFill>
              <a:latin typeface="Helvetica Neue"/>
              <a:ea typeface="Helvetica Neue"/>
              <a:cs typeface="Helvetica Neue"/>
              <a:sym typeface="Helvetica Neue"/>
            </a:endParaRPr>
          </a:p>
          <a:p>
            <a:pPr indent="-317500" lvl="0" marL="457200" rtl="0" algn="l">
              <a:spcBef>
                <a:spcPts val="1000"/>
              </a:spcBef>
              <a:spcAft>
                <a:spcPts val="100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The site is currently in english, we’ll be starting in on other language support in the next 6 months</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7"/>
          <p:cNvSpPr txBox="1"/>
          <p:nvPr>
            <p:ph type="ctrTitle"/>
          </p:nvPr>
        </p:nvSpPr>
        <p:spPr>
          <a:xfrm>
            <a:off x="457200" y="640075"/>
            <a:ext cx="7869900" cy="84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 could use help reaching the folks that we’ve had less ability to connect with</a:t>
            </a:r>
            <a:endParaRPr/>
          </a:p>
        </p:txBody>
      </p:sp>
      <p:sp>
        <p:nvSpPr>
          <p:cNvPr id="320" name="Google Shape;320;p47"/>
          <p:cNvSpPr txBox="1"/>
          <p:nvPr/>
        </p:nvSpPr>
        <p:spPr>
          <a:xfrm>
            <a:off x="457200" y="2021050"/>
            <a:ext cx="6033300" cy="2637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Sharing the survey with folks in your communities to sign up to participate or recruit folks directly and work with them to schedule if concerns on data sharing</a:t>
            </a:r>
            <a:endParaRPr>
              <a:solidFill>
                <a:schemeClr val="dk1"/>
              </a:solidFill>
              <a:latin typeface="Helvetica Neue"/>
              <a:ea typeface="Helvetica Neue"/>
              <a:cs typeface="Helvetica Neue"/>
              <a:sym typeface="Helvetica Neue"/>
            </a:endParaRPr>
          </a:p>
          <a:p>
            <a:pPr indent="-317500" lvl="0" marL="457200" rtl="0" algn="l">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We’d also be interested in subject matter experts supporting on things like safety information </a:t>
            </a:r>
            <a:endParaRPr>
              <a:solidFill>
                <a:schemeClr val="dk1"/>
              </a:solidFill>
              <a:latin typeface="Helvetica Neue"/>
              <a:ea typeface="Helvetica Neue"/>
              <a:cs typeface="Helvetica Neue"/>
              <a:sym typeface="Helvetica Neue"/>
            </a:endParaRPr>
          </a:p>
          <a:p>
            <a:pPr indent="-317500" lvl="0" marL="457200" rtl="0" algn="l">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The opportunity is available through september, although hoping can make it ongoing. </a:t>
            </a:r>
            <a:endParaRPr>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1000"/>
              </a:spcBef>
              <a:spcAft>
                <a:spcPts val="1000"/>
              </a:spcAft>
              <a:buNone/>
            </a:pPr>
            <a:r>
              <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8"/>
          <p:cNvSpPr txBox="1"/>
          <p:nvPr>
            <p:ph type="ctrTitle"/>
          </p:nvPr>
        </p:nvSpPr>
        <p:spPr>
          <a:xfrm>
            <a:off x="457200" y="640075"/>
            <a:ext cx="7869900" cy="84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is the </a:t>
            </a:r>
            <a:r>
              <a:rPr lang="en"/>
              <a:t>timeline</a:t>
            </a:r>
            <a:r>
              <a:rPr lang="en"/>
              <a:t> for the overall process?</a:t>
            </a:r>
            <a:endParaRPr/>
          </a:p>
        </p:txBody>
      </p:sp>
      <p:sp>
        <p:nvSpPr>
          <p:cNvPr id="326" name="Google Shape;326;p48"/>
          <p:cNvSpPr txBox="1"/>
          <p:nvPr/>
        </p:nvSpPr>
        <p:spPr>
          <a:xfrm>
            <a:off x="457200" y="2021050"/>
            <a:ext cx="6033300" cy="207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Helvetica Neue"/>
                <a:ea typeface="Helvetica Neue"/>
                <a:cs typeface="Helvetica Neue"/>
                <a:sym typeface="Helvetica Neue"/>
              </a:rPr>
              <a:t>We’re working to incorporate feedback into our development frequently, balancing with other goals and needs of the project. </a:t>
            </a:r>
            <a:endParaRPr>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lang="en">
                <a:solidFill>
                  <a:schemeClr val="dk1"/>
                </a:solidFill>
                <a:latin typeface="Helvetica Neue"/>
                <a:ea typeface="Helvetica Neue"/>
                <a:cs typeface="Helvetica Neue"/>
                <a:sym typeface="Helvetica Neue"/>
              </a:rPr>
              <a:t>For some feedback, we’re able to quickly update, for more complex or high level feedback it might take longer. </a:t>
            </a:r>
            <a:endParaRPr>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lang="en">
                <a:solidFill>
                  <a:schemeClr val="dk1"/>
                </a:solidFill>
                <a:latin typeface="Helvetica Neue"/>
                <a:ea typeface="Helvetica Neue"/>
                <a:cs typeface="Helvetica Neue"/>
                <a:sym typeface="Helvetica Neue"/>
              </a:rPr>
              <a:t>If we did a round of research with folks you identified, we could provide a summary of what we learned and how we will use the feedback.</a:t>
            </a:r>
            <a:endParaRPr>
              <a:solidFill>
                <a:schemeClr val="dk1"/>
              </a:solidFill>
              <a:latin typeface="Helvetica Neue"/>
              <a:ea typeface="Helvetica Neue"/>
              <a:cs typeface="Helvetica Neue"/>
              <a:sym typeface="Helvetica Neue"/>
            </a:endParaRPr>
          </a:p>
          <a:p>
            <a:pPr indent="0" lvl="0" marL="0" rtl="0" algn="l">
              <a:spcBef>
                <a:spcPts val="1000"/>
              </a:spcBef>
              <a:spcAft>
                <a:spcPts val="1000"/>
              </a:spcAft>
              <a:buNone/>
            </a:pPr>
            <a:r>
              <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36"/>
          <p:cNvSpPr txBox="1"/>
          <p:nvPr>
            <p:ph type="ctrTitle"/>
          </p:nvPr>
        </p:nvSpPr>
        <p:spPr>
          <a:xfrm>
            <a:off x="457198" y="1278002"/>
            <a:ext cx="7386600" cy="28923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sz="3200">
                <a:solidFill>
                  <a:schemeClr val="dk2"/>
                </a:solidFill>
              </a:rPr>
              <a:t>We envision a future where anyone can understand the impact of impending </a:t>
            </a:r>
            <a:r>
              <a:rPr lang="en" sz="3200">
                <a:solidFill>
                  <a:schemeClr val="dk2"/>
                </a:solidFill>
              </a:rPr>
              <a:t>weather</a:t>
            </a:r>
            <a:r>
              <a:rPr lang="en" sz="3200">
                <a:solidFill>
                  <a:schemeClr val="dk2"/>
                </a:solidFill>
              </a:rPr>
              <a:t>. When it comes to making decisions to save life and property, every word and every minute matters.</a:t>
            </a:r>
            <a:endParaRPr sz="3200">
              <a:solidFill>
                <a:schemeClr val="dk2"/>
              </a:solidFill>
            </a:endParaRPr>
          </a:p>
        </p:txBody>
      </p:sp>
      <p:sp>
        <p:nvSpPr>
          <p:cNvPr id="245" name="Google Shape;245;p36"/>
          <p:cNvSpPr txBox="1"/>
          <p:nvPr>
            <p:ph idx="1" type="subTitle"/>
          </p:nvPr>
        </p:nvSpPr>
        <p:spPr>
          <a:xfrm>
            <a:off x="457198" y="384048"/>
            <a:ext cx="5017500" cy="667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Our vision</a:t>
            </a:r>
            <a:endParaRPr/>
          </a:p>
        </p:txBody>
      </p:sp>
      <p:sp>
        <p:nvSpPr>
          <p:cNvPr id="246" name="Google Shape;246;p36"/>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ctrTitle"/>
          </p:nvPr>
        </p:nvSpPr>
        <p:spPr>
          <a:xfrm>
            <a:off x="457198" y="996002"/>
            <a:ext cx="7470600" cy="34563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sz="4100"/>
              <a:t>R</a:t>
            </a:r>
            <a:r>
              <a:rPr lang="en" sz="4100"/>
              <a:t>ebuild weather.gov to </a:t>
            </a:r>
            <a:br>
              <a:rPr lang="en" sz="4100"/>
            </a:br>
            <a:r>
              <a:rPr lang="en" sz="4100"/>
              <a:t>reflect the integrity and care you have for the people you serve.</a:t>
            </a:r>
            <a:endParaRPr sz="4100"/>
          </a:p>
        </p:txBody>
      </p:sp>
      <p:sp>
        <p:nvSpPr>
          <p:cNvPr id="252" name="Google Shape;252;p37"/>
          <p:cNvSpPr txBox="1"/>
          <p:nvPr>
            <p:ph idx="1" type="subTitle"/>
          </p:nvPr>
        </p:nvSpPr>
        <p:spPr>
          <a:xfrm>
            <a:off x="457198" y="384048"/>
            <a:ext cx="5017500" cy="667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Our mission</a:t>
            </a:r>
            <a:endParaRPr/>
          </a:p>
        </p:txBody>
      </p:sp>
      <p:sp>
        <p:nvSpPr>
          <p:cNvPr id="253" name="Google Shape;253;p3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ph idx="12" type="sldNum"/>
          </p:nvPr>
        </p:nvSpPr>
        <p:spPr>
          <a:xfrm>
            <a:off x="8507083"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descr="A screenshot of beta.weather.gov in a mobile screen size. The view shows portland, ME weather with two warning- &#10;-  a flood advisory until 12:00pm today&#10;- wind advisory until 4pm today&#10;&#10;there are 4 tabs - alerts, current, today and daily. The screenshot shows the alert tab with a flood advisory. " id="259" name="Google Shape;259;p38"/>
          <p:cNvSpPr txBox="1"/>
          <p:nvPr/>
        </p:nvSpPr>
        <p:spPr>
          <a:xfrm>
            <a:off x="497900" y="2461850"/>
            <a:ext cx="7386600" cy="77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1C304A"/>
                </a:solidFill>
                <a:latin typeface="Helvetica Neue"/>
                <a:ea typeface="Helvetica Neue"/>
                <a:cs typeface="Helvetica Neue"/>
                <a:sym typeface="Helvetica Neue"/>
              </a:rPr>
              <a:t>beta.weather.gov demo</a:t>
            </a:r>
            <a:endParaRPr b="1" sz="2600">
              <a:solidFill>
                <a:srgbClr val="1C304A"/>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type="ctrTitle"/>
          </p:nvPr>
        </p:nvSpPr>
        <p:spPr>
          <a:xfrm>
            <a:off x="457198" y="640080"/>
            <a:ext cx="7386600" cy="84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Building iteratively with feedback</a:t>
            </a:r>
            <a:endParaRPr/>
          </a:p>
        </p:txBody>
      </p:sp>
      <p:sp>
        <p:nvSpPr>
          <p:cNvPr id="265" name="Google Shape;265;p39"/>
          <p:cNvSpPr/>
          <p:nvPr/>
        </p:nvSpPr>
        <p:spPr>
          <a:xfrm>
            <a:off x="474125" y="1825725"/>
            <a:ext cx="1773300" cy="1108500"/>
          </a:xfrm>
          <a:prstGeom prst="rect">
            <a:avLst/>
          </a:prstGeom>
          <a:solidFill>
            <a:schemeClr val="lt1"/>
          </a:solidFill>
          <a:ln cap="flat" cmpd="sng" w="19050">
            <a:solidFill>
              <a:srgbClr val="046B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Learn about challenges users face</a:t>
            </a:r>
            <a:endParaRPr>
              <a:latin typeface="Helvetica Neue"/>
              <a:ea typeface="Helvetica Neue"/>
              <a:cs typeface="Helvetica Neue"/>
              <a:sym typeface="Helvetica Neue"/>
            </a:endParaRPr>
          </a:p>
        </p:txBody>
      </p:sp>
      <p:sp>
        <p:nvSpPr>
          <p:cNvPr id="266" name="Google Shape;266;p39"/>
          <p:cNvSpPr/>
          <p:nvPr/>
        </p:nvSpPr>
        <p:spPr>
          <a:xfrm>
            <a:off x="2570100" y="1825725"/>
            <a:ext cx="1773300" cy="1108500"/>
          </a:xfrm>
          <a:prstGeom prst="rect">
            <a:avLst/>
          </a:prstGeom>
          <a:solidFill>
            <a:schemeClr val="lt1"/>
          </a:solidFill>
          <a:ln cap="flat" cmpd="sng" w="19050">
            <a:solidFill>
              <a:srgbClr val="046B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Design features or improvements</a:t>
            </a:r>
            <a:endParaRPr>
              <a:latin typeface="Helvetica Neue"/>
              <a:ea typeface="Helvetica Neue"/>
              <a:cs typeface="Helvetica Neue"/>
              <a:sym typeface="Helvetica Neue"/>
            </a:endParaRPr>
          </a:p>
        </p:txBody>
      </p:sp>
      <p:cxnSp>
        <p:nvCxnSpPr>
          <p:cNvPr id="267" name="Google Shape;267;p39"/>
          <p:cNvCxnSpPr>
            <a:stCxn id="265" idx="3"/>
            <a:endCxn id="266" idx="1"/>
          </p:cNvCxnSpPr>
          <p:nvPr/>
        </p:nvCxnSpPr>
        <p:spPr>
          <a:xfrm>
            <a:off x="2247425" y="2379975"/>
            <a:ext cx="322800" cy="0"/>
          </a:xfrm>
          <a:prstGeom prst="straightConnector1">
            <a:avLst/>
          </a:prstGeom>
          <a:noFill/>
          <a:ln cap="flat" cmpd="sng" w="9525">
            <a:solidFill>
              <a:schemeClr val="dk2"/>
            </a:solidFill>
            <a:prstDash val="solid"/>
            <a:round/>
            <a:headEnd len="med" w="med" type="none"/>
            <a:tailEnd len="med" w="med" type="triangle"/>
          </a:ln>
        </p:spPr>
      </p:cxnSp>
      <p:sp>
        <p:nvSpPr>
          <p:cNvPr id="268" name="Google Shape;268;p39"/>
          <p:cNvSpPr/>
          <p:nvPr/>
        </p:nvSpPr>
        <p:spPr>
          <a:xfrm>
            <a:off x="4625200" y="1825725"/>
            <a:ext cx="1773300" cy="1108500"/>
          </a:xfrm>
          <a:prstGeom prst="rect">
            <a:avLst/>
          </a:prstGeom>
          <a:solidFill>
            <a:schemeClr val="lt1"/>
          </a:solidFill>
          <a:ln cap="flat" cmpd="sng" w="19050">
            <a:solidFill>
              <a:srgbClr val="046B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Get feedback on those </a:t>
            </a:r>
            <a:r>
              <a:rPr lang="en">
                <a:latin typeface="Helvetica Neue"/>
                <a:ea typeface="Helvetica Neue"/>
                <a:cs typeface="Helvetica Neue"/>
                <a:sym typeface="Helvetica Neue"/>
              </a:rPr>
              <a:t>features</a:t>
            </a:r>
            <a:endParaRPr>
              <a:latin typeface="Helvetica Neue"/>
              <a:ea typeface="Helvetica Neue"/>
              <a:cs typeface="Helvetica Neue"/>
              <a:sym typeface="Helvetica Neue"/>
            </a:endParaRPr>
          </a:p>
        </p:txBody>
      </p:sp>
      <p:sp>
        <p:nvSpPr>
          <p:cNvPr id="269" name="Google Shape;269;p39"/>
          <p:cNvSpPr/>
          <p:nvPr/>
        </p:nvSpPr>
        <p:spPr>
          <a:xfrm>
            <a:off x="6587925" y="1825725"/>
            <a:ext cx="1773300" cy="1108500"/>
          </a:xfrm>
          <a:prstGeom prst="rect">
            <a:avLst/>
          </a:prstGeom>
          <a:solidFill>
            <a:schemeClr val="lt1"/>
          </a:solidFill>
          <a:ln cap="flat" cmpd="sng" w="19050">
            <a:solidFill>
              <a:srgbClr val="046B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Improve the website</a:t>
            </a:r>
            <a:endParaRPr>
              <a:latin typeface="Helvetica Neue"/>
              <a:ea typeface="Helvetica Neue"/>
              <a:cs typeface="Helvetica Neue"/>
              <a:sym typeface="Helvetica Neue"/>
            </a:endParaRPr>
          </a:p>
        </p:txBody>
      </p:sp>
      <p:cxnSp>
        <p:nvCxnSpPr>
          <p:cNvPr id="270" name="Google Shape;270;p39"/>
          <p:cNvCxnSpPr>
            <a:stCxn id="266" idx="3"/>
            <a:endCxn id="268" idx="1"/>
          </p:cNvCxnSpPr>
          <p:nvPr/>
        </p:nvCxnSpPr>
        <p:spPr>
          <a:xfrm>
            <a:off x="4343400" y="2379975"/>
            <a:ext cx="281700" cy="0"/>
          </a:xfrm>
          <a:prstGeom prst="straightConnector1">
            <a:avLst/>
          </a:prstGeom>
          <a:noFill/>
          <a:ln cap="flat" cmpd="sng" w="9525">
            <a:solidFill>
              <a:schemeClr val="dk2"/>
            </a:solidFill>
            <a:prstDash val="solid"/>
            <a:round/>
            <a:headEnd len="med" w="med" type="none"/>
            <a:tailEnd len="med" w="med" type="triangle"/>
          </a:ln>
        </p:spPr>
      </p:cxnSp>
      <p:cxnSp>
        <p:nvCxnSpPr>
          <p:cNvPr id="271" name="Google Shape;271;p39"/>
          <p:cNvCxnSpPr>
            <a:endCxn id="269" idx="1"/>
          </p:cNvCxnSpPr>
          <p:nvPr/>
        </p:nvCxnSpPr>
        <p:spPr>
          <a:xfrm>
            <a:off x="6398625" y="2379975"/>
            <a:ext cx="1893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0"/>
          <p:cNvSpPr txBox="1"/>
          <p:nvPr>
            <p:ph type="ctrTitle"/>
          </p:nvPr>
        </p:nvSpPr>
        <p:spPr>
          <a:xfrm>
            <a:off x="457198" y="1125602"/>
            <a:ext cx="7386600" cy="2892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Conducting research with the “public”</a:t>
            </a:r>
            <a:endParaRPr/>
          </a:p>
        </p:txBody>
      </p:sp>
      <p:sp>
        <p:nvSpPr>
          <p:cNvPr id="277" name="Google Shape;277;p40"/>
          <p:cNvSpPr txBox="1"/>
          <p:nvPr>
            <p:ph idx="1" type="subTitle"/>
          </p:nvPr>
        </p:nvSpPr>
        <p:spPr>
          <a:xfrm>
            <a:off x="457198" y="384048"/>
            <a:ext cx="5017500" cy="667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1"/>
          <p:cNvSpPr txBox="1"/>
          <p:nvPr>
            <p:ph type="ctrTitle"/>
          </p:nvPr>
        </p:nvSpPr>
        <p:spPr>
          <a:xfrm>
            <a:off x="457200" y="640075"/>
            <a:ext cx="7869900" cy="84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Defining the “general public”</a:t>
            </a:r>
            <a:endParaRPr/>
          </a:p>
        </p:txBody>
      </p:sp>
      <p:sp>
        <p:nvSpPr>
          <p:cNvPr id="283" name="Google Shape;283;p41"/>
          <p:cNvSpPr txBox="1"/>
          <p:nvPr/>
        </p:nvSpPr>
        <p:spPr>
          <a:xfrm>
            <a:off x="391575" y="1535275"/>
            <a:ext cx="4620900" cy="278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en">
                <a:solidFill>
                  <a:schemeClr val="dk1"/>
                </a:solidFill>
                <a:latin typeface="Helvetica Neue"/>
                <a:ea typeface="Helvetica Neue"/>
                <a:cs typeface="Helvetica Neue"/>
                <a:sym typeface="Helvetica Neue"/>
              </a:rPr>
              <a:t>All are at risk of experiencing weather hazards, whether it’s a snowstorm, tornado, hurricane or wildfire. </a:t>
            </a:r>
            <a:endParaRPr>
              <a:solidFill>
                <a:schemeClr val="dk1"/>
              </a:solidFill>
              <a:latin typeface="Helvetica Neue"/>
              <a:ea typeface="Helvetica Neue"/>
              <a:cs typeface="Helvetica Neue"/>
              <a:sym typeface="Helvetica Neue"/>
            </a:endParaRPr>
          </a:p>
          <a:p>
            <a:pPr indent="0" lvl="0" marL="0" rtl="0" algn="l">
              <a:lnSpc>
                <a:spcPct val="115000"/>
              </a:lnSpc>
              <a:spcBef>
                <a:spcPts val="1500"/>
              </a:spcBef>
              <a:spcAft>
                <a:spcPts val="0"/>
              </a:spcAft>
              <a:buNone/>
            </a:pPr>
            <a:r>
              <a:rPr lang="en">
                <a:solidFill>
                  <a:schemeClr val="dk1"/>
                </a:solidFill>
                <a:latin typeface="Helvetica Neue"/>
                <a:ea typeface="Helvetica Neue"/>
                <a:cs typeface="Helvetica Neue"/>
                <a:sym typeface="Helvetica Neue"/>
              </a:rPr>
              <a:t>While we don’t all have the same resources or abilities, some of the challenges with the existing experience impact many groups. For example, when weather information uses technical language, it makes it harder for many folks without the expertise to interpret.</a:t>
            </a:r>
            <a:endParaRPr>
              <a:solidFill>
                <a:schemeClr val="dk1"/>
              </a:solidFill>
              <a:latin typeface="Helvetica Neue"/>
              <a:ea typeface="Helvetica Neue"/>
              <a:cs typeface="Helvetica Neue"/>
              <a:sym typeface="Helvetica Neue"/>
            </a:endParaRPr>
          </a:p>
          <a:p>
            <a:pPr indent="0" lvl="0" marL="0" rtl="0" algn="l">
              <a:lnSpc>
                <a:spcPct val="115000"/>
              </a:lnSpc>
              <a:spcBef>
                <a:spcPts val="1500"/>
              </a:spcBef>
              <a:spcAft>
                <a:spcPts val="1500"/>
              </a:spcAft>
              <a:buNone/>
            </a:pPr>
            <a:r>
              <a:rPr lang="en">
                <a:solidFill>
                  <a:schemeClr val="dk1"/>
                </a:solidFill>
                <a:latin typeface="Helvetica Neue"/>
                <a:ea typeface="Helvetica Neue"/>
                <a:cs typeface="Helvetica Neue"/>
                <a:sym typeface="Helvetica Neue"/>
              </a:rPr>
              <a:t>But for folks with disabilities, low literacy and less resources, these challenges are magnified.</a:t>
            </a:r>
            <a:endParaRPr b="1">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type="ctrTitle"/>
          </p:nvPr>
        </p:nvSpPr>
        <p:spPr>
          <a:xfrm>
            <a:off x="457200" y="640075"/>
            <a:ext cx="8183400" cy="84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dimensions impact what the “public” needs? </a:t>
            </a:r>
            <a:endParaRPr/>
          </a:p>
        </p:txBody>
      </p:sp>
      <p:sp>
        <p:nvSpPr>
          <p:cNvPr id="289" name="Google Shape;289;p42"/>
          <p:cNvSpPr txBox="1"/>
          <p:nvPr/>
        </p:nvSpPr>
        <p:spPr>
          <a:xfrm>
            <a:off x="391575" y="1535275"/>
            <a:ext cx="6664200" cy="2780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A person’s understanding of weather information generally (ie weather expertise)</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Past experience with the specific weather hazard</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Access to technology / internet during a weather hazard</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Learning preferences (numbers, words, visuals)</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Physical, cognitive and language barriers to interpreting weather information</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1000"/>
              </a:spcBef>
              <a:spcAft>
                <a:spcPts val="100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Physical barriers to </a:t>
            </a:r>
            <a:r>
              <a:rPr i="1" lang="en">
                <a:solidFill>
                  <a:schemeClr val="dk1"/>
                </a:solidFill>
                <a:latin typeface="Helvetica Neue"/>
                <a:ea typeface="Helvetica Neue"/>
                <a:cs typeface="Helvetica Neue"/>
                <a:sym typeface="Helvetica Neue"/>
              </a:rPr>
              <a:t>responding</a:t>
            </a:r>
            <a:r>
              <a:rPr lang="en">
                <a:solidFill>
                  <a:schemeClr val="dk1"/>
                </a:solidFill>
                <a:latin typeface="Helvetica Neue"/>
                <a:ea typeface="Helvetica Neue"/>
                <a:cs typeface="Helvetica Neue"/>
                <a:sym typeface="Helvetica Neue"/>
              </a:rPr>
              <a:t> </a:t>
            </a:r>
            <a:r>
              <a:rPr i="1" lang="en">
                <a:solidFill>
                  <a:schemeClr val="dk1"/>
                </a:solidFill>
                <a:latin typeface="Helvetica Neue"/>
                <a:ea typeface="Helvetica Neue"/>
                <a:cs typeface="Helvetica Neue"/>
                <a:sym typeface="Helvetica Neue"/>
              </a:rPr>
              <a:t>to</a:t>
            </a:r>
            <a:r>
              <a:rPr lang="en">
                <a:solidFill>
                  <a:schemeClr val="dk1"/>
                </a:solidFill>
                <a:latin typeface="Helvetica Neue"/>
                <a:ea typeface="Helvetica Neue"/>
                <a:cs typeface="Helvetica Neue"/>
                <a:sym typeface="Helvetica Neue"/>
              </a:rPr>
              <a:t> weather information</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type="ctrTitle"/>
          </p:nvPr>
        </p:nvSpPr>
        <p:spPr>
          <a:xfrm>
            <a:off x="457200" y="640075"/>
            <a:ext cx="7869900" cy="84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Recruitment</a:t>
            </a:r>
            <a:endParaRPr/>
          </a:p>
        </p:txBody>
      </p:sp>
      <p:sp>
        <p:nvSpPr>
          <p:cNvPr id="295" name="Google Shape;295;p43"/>
          <p:cNvSpPr txBox="1"/>
          <p:nvPr/>
        </p:nvSpPr>
        <p:spPr>
          <a:xfrm>
            <a:off x="391575" y="1535275"/>
            <a:ext cx="5003700" cy="2780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500"/>
              </a:spcBef>
              <a:spcAft>
                <a:spcPts val="0"/>
              </a:spcAft>
              <a:buClr>
                <a:schemeClr val="dk1"/>
              </a:buClr>
              <a:buSzPts val="1400"/>
              <a:buFont typeface="Helvetica Neue"/>
              <a:buAutoNum type="arabicPeriod"/>
            </a:pPr>
            <a:r>
              <a:rPr lang="en">
                <a:solidFill>
                  <a:schemeClr val="dk1"/>
                </a:solidFill>
                <a:latin typeface="Helvetica Neue"/>
                <a:ea typeface="Helvetica Neue"/>
                <a:cs typeface="Helvetica Neue"/>
                <a:sym typeface="Helvetica Neue"/>
              </a:rPr>
              <a:t>Sign up to participate via a </a:t>
            </a:r>
            <a:r>
              <a:rPr lang="en" u="sng">
                <a:solidFill>
                  <a:schemeClr val="hlink"/>
                </a:solidFill>
                <a:latin typeface="Helvetica Neue"/>
                <a:ea typeface="Helvetica Neue"/>
                <a:cs typeface="Helvetica Neue"/>
                <a:sym typeface="Helvetica Neue"/>
                <a:hlinkClick r:id="rId3"/>
              </a:rPr>
              <a:t>survey</a:t>
            </a:r>
            <a:r>
              <a:rPr lang="en">
                <a:solidFill>
                  <a:schemeClr val="dk1"/>
                </a:solidFill>
                <a:latin typeface="Helvetica Neue"/>
                <a:ea typeface="Helvetica Neue"/>
                <a:cs typeface="Helvetica Neue"/>
                <a:sym typeface="Helvetica Neue"/>
              </a:rPr>
              <a:t> (PRA approved)</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1000"/>
              </a:spcBef>
              <a:spcAft>
                <a:spcPts val="0"/>
              </a:spcAft>
              <a:buClr>
                <a:schemeClr val="dk1"/>
              </a:buClr>
              <a:buSzPts val="1400"/>
              <a:buFont typeface="Helvetica Neue"/>
              <a:buAutoNum type="arabicPeriod"/>
            </a:pPr>
            <a:r>
              <a:rPr lang="en">
                <a:solidFill>
                  <a:schemeClr val="dk1"/>
                </a:solidFill>
                <a:latin typeface="Helvetica Neue"/>
                <a:ea typeface="Helvetica Neue"/>
                <a:cs typeface="Helvetica Neue"/>
                <a:sym typeface="Helvetica Neue"/>
              </a:rPr>
              <a:t>Schedule 5 minute “screener” to ensure the person is a good fit</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1000"/>
              </a:spcBef>
              <a:spcAft>
                <a:spcPts val="1000"/>
              </a:spcAft>
              <a:buClr>
                <a:schemeClr val="dk1"/>
              </a:buClr>
              <a:buSzPts val="1400"/>
              <a:buFont typeface="Helvetica Neue"/>
              <a:buAutoNum type="arabicPeriod"/>
            </a:pPr>
            <a:r>
              <a:rPr lang="en">
                <a:solidFill>
                  <a:schemeClr val="dk1"/>
                </a:solidFill>
                <a:latin typeface="Helvetica Neue"/>
                <a:ea typeface="Helvetica Neue"/>
                <a:cs typeface="Helvetica Neue"/>
                <a:sym typeface="Helvetica Neue"/>
              </a:rPr>
              <a:t>When a research opportunity is a good fit, reach out to schedule a research session </a:t>
            </a:r>
            <a:endParaRPr>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8F Slide Styles 1">
  <a:themeElements>
    <a:clrScheme name="Simple Light">
      <a:dk1>
        <a:srgbClr val="000000"/>
      </a:dk1>
      <a:lt1>
        <a:srgbClr val="FFFFFF"/>
      </a:lt1>
      <a:dk2>
        <a:srgbClr val="1C304A"/>
      </a:dk2>
      <a:lt2>
        <a:srgbClr val="EEEEEE"/>
      </a:lt2>
      <a:accent1>
        <a:srgbClr val="046B99"/>
      </a:accent1>
      <a:accent2>
        <a:srgbClr val="00CFFF"/>
      </a:accent2>
      <a:accent3>
        <a:srgbClr val="B3EFFF"/>
      </a:accent3>
      <a:accent4>
        <a:srgbClr val="71767A"/>
      </a:accent4>
      <a:accent5>
        <a:srgbClr val="DFE1E2"/>
      </a:accent5>
      <a:accent6>
        <a:srgbClr val="F0F0F0"/>
      </a:accent6>
      <a:hlink>
        <a:srgbClr val="046B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